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Poppins"/>
      <p:regular r:id="rId43"/>
      <p:bold r:id="rId44"/>
      <p:italic r:id="rId45"/>
      <p:boldItalic r:id="rId46"/>
    </p:embeddedFont>
    <p:embeddedFont>
      <p:font typeface="Instrument Sans"/>
      <p:regular r:id="rId47"/>
      <p:bold r:id="rId48"/>
      <p:italic r:id="rId49"/>
      <p:boldItalic r:id="rId50"/>
    </p:embeddedFont>
    <p:embeddedFont>
      <p:font typeface="Poppins Medium"/>
      <p:regular r:id="rId51"/>
      <p:bold r:id="rId52"/>
      <p:italic r:id="rId53"/>
      <p:boldItalic r:id="rId54"/>
    </p:embeddedFont>
    <p:embeddedFont>
      <p:font typeface="Poppins SemiBold"/>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9" roundtripDataSignature="AMtx7mgC0a892zZX68LBlMsPcrUPpTeQ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1FD24E-1610-493E-9386-BADA74C0CC65}">
  <a:tblStyle styleId="{5F1FD24E-1610-493E-9386-BADA74C0CC6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Poppins-bold.fntdata"/><Relationship Id="rId43" Type="http://schemas.openxmlformats.org/officeDocument/2006/relationships/font" Target="fonts/Poppins-regular.fntdata"/><Relationship Id="rId46" Type="http://schemas.openxmlformats.org/officeDocument/2006/relationships/font" Target="fonts/Poppins-boldItalic.fntdata"/><Relationship Id="rId45" Type="http://schemas.openxmlformats.org/officeDocument/2006/relationships/font" Target="fonts/Poppi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InstrumentSans-bold.fntdata"/><Relationship Id="rId47" Type="http://schemas.openxmlformats.org/officeDocument/2006/relationships/font" Target="fonts/InstrumentSans-regular.fntdata"/><Relationship Id="rId49" Type="http://schemas.openxmlformats.org/officeDocument/2006/relationships/font" Target="fonts/Instrument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Medium-regular.fntdata"/><Relationship Id="rId50" Type="http://schemas.openxmlformats.org/officeDocument/2006/relationships/font" Target="fonts/InstrumentSans-boldItalic.fntdata"/><Relationship Id="rId53" Type="http://schemas.openxmlformats.org/officeDocument/2006/relationships/font" Target="fonts/PoppinsMedium-italic.fntdata"/><Relationship Id="rId52" Type="http://schemas.openxmlformats.org/officeDocument/2006/relationships/font" Target="fonts/PoppinsMedium-bold.fntdata"/><Relationship Id="rId11" Type="http://schemas.openxmlformats.org/officeDocument/2006/relationships/slide" Target="slides/slide5.xml"/><Relationship Id="rId55" Type="http://schemas.openxmlformats.org/officeDocument/2006/relationships/font" Target="fonts/PoppinsSemiBold-regular.fntdata"/><Relationship Id="rId10" Type="http://schemas.openxmlformats.org/officeDocument/2006/relationships/slide" Target="slides/slide4.xml"/><Relationship Id="rId54" Type="http://schemas.openxmlformats.org/officeDocument/2006/relationships/font" Target="fonts/PoppinsMedium-boldItalic.fntdata"/><Relationship Id="rId13" Type="http://schemas.openxmlformats.org/officeDocument/2006/relationships/slide" Target="slides/slide7.xml"/><Relationship Id="rId57" Type="http://schemas.openxmlformats.org/officeDocument/2006/relationships/font" Target="fonts/PoppinsSemiBold-italic.fntdata"/><Relationship Id="rId12" Type="http://schemas.openxmlformats.org/officeDocument/2006/relationships/slide" Target="slides/slide6.xml"/><Relationship Id="rId56" Type="http://schemas.openxmlformats.org/officeDocument/2006/relationships/font" Target="fonts/PoppinsSemiBold-bold.fntdata"/><Relationship Id="rId15" Type="http://schemas.openxmlformats.org/officeDocument/2006/relationships/slide" Target="slides/slide9.xml"/><Relationship Id="rId59" Type="http://customschemas.google.com/relationships/presentationmetadata" Target="metadata"/><Relationship Id="rId14" Type="http://schemas.openxmlformats.org/officeDocument/2006/relationships/slide" Target="slides/slide8.xml"/><Relationship Id="rId58" Type="http://schemas.openxmlformats.org/officeDocument/2006/relationships/font" Target="fonts/PoppinsSemiBold-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9bcda7db66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39bcda7db66_0_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9bcda7db66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39bcda7db66_0_5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9bcda7db66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39bcda7db66_0_5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9bcda7db66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39bcda7db66_0_5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9bcda7db66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39bcda7db66_0_5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9bcda7db66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39bcda7db66_0_5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9bcda7db66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39bcda7db66_0_5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9bcda7db66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g39bcda7db66_0_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9bcda7db66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39bcda7db66_0_5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9bcda7db66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39bcda7db66_0_6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9bcda7db66_0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39bcda7db66_0_1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9bcda7db66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39bcda7db66_0_6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9bcda7db66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39bcda7db66_0_6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9bcda7db66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g39bcda7db66_0_6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9bcda7db66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39bcda7db66_0_6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9bcda7db66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g39bcda7db66_0_6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9bcda7db66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39bcda7db66_0_6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9bcda7db66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g39bcda7db66_0_6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9bcda7db66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g39bcda7db66_0_6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9bcda7db66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39bcda7db66_0_6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9bcda7db66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g39bcda7db66_0_6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9bcda7db66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39bcda7db66_0_1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9bcda7db66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g39bcda7db66_0_6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9bcda7db66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g39bcda7db66_0_6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9bcda7db66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g39bcda7db66_0_6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9bcda7db66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39bcda7db66_0_6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9bcda7db66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g39bcda7db66_0_6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9bcda7db66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g39bcda7db66_0_6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9bcda7db66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g39bcda7db66_0_6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9bcda7db66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39bcda7db66_0_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9bcda7db66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39bcda7db66_0_5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9bcda7db66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39bcda7db66_0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9bcda7db66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39bcda7db66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9bcda7db66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39bcda7db66_0_5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9bcda7db66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39bcda7db66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1">
  <p:cSld name="BLANK_2">
    <p:spTree>
      <p:nvGrpSpPr>
        <p:cNvPr id="10" name="Shape 10"/>
        <p:cNvGrpSpPr/>
        <p:nvPr/>
      </p:nvGrpSpPr>
      <p:grpSpPr>
        <a:xfrm>
          <a:off x="0" y="0"/>
          <a:ext cx="0" cy="0"/>
          <a:chOff x="0" y="0"/>
          <a:chExt cx="0" cy="0"/>
        </a:xfrm>
      </p:grpSpPr>
      <p:pic>
        <p:nvPicPr>
          <p:cNvPr id="11" name="Google Shape;11;p27"/>
          <p:cNvPicPr preferRelativeResize="0"/>
          <p:nvPr/>
        </p:nvPicPr>
        <p:blipFill rotWithShape="1">
          <a:blip r:embed="rId2">
            <a:alphaModFix amt="70000"/>
          </a:blip>
          <a:srcRect b="0" l="1311" r="0" t="0"/>
          <a:stretch/>
        </p:blipFill>
        <p:spPr>
          <a:xfrm>
            <a:off x="0" y="0"/>
            <a:ext cx="9023249" cy="5143500"/>
          </a:xfrm>
          <a:prstGeom prst="rect">
            <a:avLst/>
          </a:prstGeom>
          <a:noFill/>
          <a:ln>
            <a:noFill/>
          </a:ln>
        </p:spPr>
      </p:pic>
      <p:sp>
        <p:nvSpPr>
          <p:cNvPr id="12" name="Google Shape;12;p27"/>
          <p:cNvSpPr txBox="1"/>
          <p:nvPr>
            <p:ph type="title"/>
          </p:nvPr>
        </p:nvSpPr>
        <p:spPr>
          <a:xfrm>
            <a:off x="128875" y="1291375"/>
            <a:ext cx="6341400" cy="36207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6000"/>
              <a:buNone/>
              <a:defRPr sz="60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13" name="Google Shape;13;p27"/>
          <p:cNvSpPr/>
          <p:nvPr>
            <p:ph idx="2" type="pic"/>
          </p:nvPr>
        </p:nvSpPr>
        <p:spPr>
          <a:xfrm>
            <a:off x="6487225" y="2586525"/>
            <a:ext cx="1259100" cy="1269000"/>
          </a:xfrm>
          <a:prstGeom prst="rect">
            <a:avLst/>
          </a:prstGeom>
          <a:noFill/>
          <a:ln>
            <a:noFill/>
          </a:ln>
        </p:spPr>
      </p:sp>
      <p:sp>
        <p:nvSpPr>
          <p:cNvPr id="14" name="Google Shape;14;p27"/>
          <p:cNvSpPr/>
          <p:nvPr>
            <p:ph idx="3" type="pic"/>
          </p:nvPr>
        </p:nvSpPr>
        <p:spPr>
          <a:xfrm>
            <a:off x="7757975" y="3866750"/>
            <a:ext cx="1259700" cy="1279200"/>
          </a:xfrm>
          <a:prstGeom prst="rect">
            <a:avLst/>
          </a:prstGeom>
          <a:noFill/>
          <a:ln>
            <a:noFill/>
          </a:ln>
        </p:spPr>
      </p:sp>
      <p:sp>
        <p:nvSpPr>
          <p:cNvPr id="15" name="Google Shape;15;p2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7"/>
          <p:cNvSpPr txBox="1"/>
          <p:nvPr>
            <p:ph idx="1" type="subTitle"/>
          </p:nvPr>
        </p:nvSpPr>
        <p:spPr>
          <a:xfrm>
            <a:off x="179050" y="228600"/>
            <a:ext cx="1220400" cy="607800"/>
          </a:xfrm>
          <a:prstGeom prst="rect">
            <a:avLst/>
          </a:prstGeom>
          <a:noFill/>
          <a:ln>
            <a:noFill/>
          </a:ln>
        </p:spPr>
        <p:txBody>
          <a:bodyPr anchorCtr="0" anchor="t" bIns="91425" lIns="0" spcFirstLastPara="1" rIns="91425" wrap="square" tIns="0">
            <a:noAutofit/>
          </a:bodyPr>
          <a:lstStyle>
            <a:lvl1pPr lvl="0"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grpSp>
        <p:nvGrpSpPr>
          <p:cNvPr id="17" name="Google Shape;17;p27"/>
          <p:cNvGrpSpPr/>
          <p:nvPr/>
        </p:nvGrpSpPr>
        <p:grpSpPr>
          <a:xfrm>
            <a:off x="128875" y="0"/>
            <a:ext cx="8897700" cy="5144700"/>
            <a:chOff x="128875" y="0"/>
            <a:chExt cx="8897700" cy="5144700"/>
          </a:xfrm>
        </p:grpSpPr>
        <p:cxnSp>
          <p:nvCxnSpPr>
            <p:cNvPr id="18" name="Google Shape;18;p27"/>
            <p:cNvCxnSpPr/>
            <p:nvPr/>
          </p:nvCxnSpPr>
          <p:spPr>
            <a:xfrm>
              <a:off x="6480997"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9" name="Google Shape;19;p27"/>
            <p:cNvCxnSpPr/>
            <p:nvPr/>
          </p:nvCxnSpPr>
          <p:spPr>
            <a:xfrm>
              <a:off x="7752136"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20" name="Google Shape;20;p27"/>
            <p:cNvCxnSpPr/>
            <p:nvPr/>
          </p:nvCxnSpPr>
          <p:spPr>
            <a:xfrm>
              <a:off x="6481000" y="3861475"/>
              <a:ext cx="2539800" cy="0"/>
            </a:xfrm>
            <a:prstGeom prst="straightConnector1">
              <a:avLst/>
            </a:prstGeom>
            <a:noFill/>
            <a:ln cap="flat" cmpd="sng" w="9525">
              <a:solidFill>
                <a:schemeClr val="accent3"/>
              </a:solidFill>
              <a:prstDash val="solid"/>
              <a:round/>
              <a:headEnd len="sm" w="sm" type="none"/>
              <a:tailEnd len="sm" w="sm" type="none"/>
            </a:ln>
          </p:spPr>
        </p:cxnSp>
        <p:cxnSp>
          <p:nvCxnSpPr>
            <p:cNvPr id="21" name="Google Shape;21;p27"/>
            <p:cNvCxnSpPr/>
            <p:nvPr/>
          </p:nvCxnSpPr>
          <p:spPr>
            <a:xfrm>
              <a:off x="6481000" y="2579575"/>
              <a:ext cx="2542200" cy="0"/>
            </a:xfrm>
            <a:prstGeom prst="straightConnector1">
              <a:avLst/>
            </a:prstGeom>
            <a:noFill/>
            <a:ln cap="flat" cmpd="sng" w="9525">
              <a:solidFill>
                <a:schemeClr val="accent3"/>
              </a:solidFill>
              <a:prstDash val="solid"/>
              <a:round/>
              <a:headEnd len="sm" w="sm" type="none"/>
              <a:tailEnd len="sm" w="sm" type="none"/>
            </a:ln>
          </p:spPr>
        </p:cxnSp>
        <p:cxnSp>
          <p:nvCxnSpPr>
            <p:cNvPr id="22" name="Google Shape;22;p27"/>
            <p:cNvCxnSpPr/>
            <p:nvPr/>
          </p:nvCxnSpPr>
          <p:spPr>
            <a:xfrm>
              <a:off x="52121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23" name="Google Shape;23;p27"/>
            <p:cNvCxnSpPr/>
            <p:nvPr/>
          </p:nvCxnSpPr>
          <p:spPr>
            <a:xfrm>
              <a:off x="394015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24" name="Google Shape;24;p27"/>
            <p:cNvCxnSpPr/>
            <p:nvPr/>
          </p:nvCxnSpPr>
          <p:spPr>
            <a:xfrm>
              <a:off x="2669725"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25" name="Google Shape;25;p27"/>
            <p:cNvCxnSpPr/>
            <p:nvPr/>
          </p:nvCxnSpPr>
          <p:spPr>
            <a:xfrm>
              <a:off x="13993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26" name="Google Shape;26;p27"/>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27" name="Google Shape;27;p27"/>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28" name="Google Shape;28;p27"/>
            <p:cNvCxnSpPr/>
            <p:nvPr/>
          </p:nvCxnSpPr>
          <p:spPr>
            <a:xfrm>
              <a:off x="128875" y="1291375"/>
              <a:ext cx="8897700" cy="0"/>
            </a:xfrm>
            <a:prstGeom prst="straightConnector1">
              <a:avLst/>
            </a:prstGeom>
            <a:noFill/>
            <a:ln cap="flat" cmpd="sng" w="9525">
              <a:solidFill>
                <a:schemeClr val="accent3"/>
              </a:solidFill>
              <a:prstDash val="solid"/>
              <a:round/>
              <a:headEnd len="sm" w="sm" type="none"/>
              <a:tailEnd len="sm" w="sm" type="none"/>
            </a:ln>
          </p:spPr>
        </p:cxnSp>
      </p:grpSp>
      <p:sp>
        <p:nvSpPr>
          <p:cNvPr id="29" name="Google Shape;29;p27"/>
          <p:cNvSpPr/>
          <p:nvPr/>
        </p:nvSpPr>
        <p:spPr>
          <a:xfrm>
            <a:off x="6486025" y="-3325"/>
            <a:ext cx="1259400" cy="12891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30" name="Google Shape;30;p27"/>
          <p:cNvSpPr/>
          <p:nvPr/>
        </p:nvSpPr>
        <p:spPr>
          <a:xfrm>
            <a:off x="7756250" y="-3325"/>
            <a:ext cx="1262400" cy="1287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1_1_1_1_1_1_1_1_1_1_2_1">
    <p:spTree>
      <p:nvGrpSpPr>
        <p:cNvPr id="122" name="Shape 122"/>
        <p:cNvGrpSpPr/>
        <p:nvPr/>
      </p:nvGrpSpPr>
      <p:grpSpPr>
        <a:xfrm>
          <a:off x="0" y="0"/>
          <a:ext cx="0" cy="0"/>
          <a:chOff x="0" y="0"/>
          <a:chExt cx="0" cy="0"/>
        </a:xfrm>
      </p:grpSpPr>
      <p:sp>
        <p:nvSpPr>
          <p:cNvPr id="123" name="Google Shape;123;p36"/>
          <p:cNvSpPr/>
          <p:nvPr>
            <p:ph idx="2" type="pic"/>
          </p:nvPr>
        </p:nvSpPr>
        <p:spPr>
          <a:xfrm>
            <a:off x="7751475" y="1291350"/>
            <a:ext cx="1266300" cy="1285200"/>
          </a:xfrm>
          <a:prstGeom prst="rect">
            <a:avLst/>
          </a:prstGeom>
          <a:noFill/>
          <a:ln>
            <a:noFill/>
          </a:ln>
        </p:spPr>
      </p:sp>
      <p:sp>
        <p:nvSpPr>
          <p:cNvPr id="124" name="Google Shape;124;p36"/>
          <p:cNvSpPr/>
          <p:nvPr>
            <p:ph idx="3" type="pic"/>
          </p:nvPr>
        </p:nvSpPr>
        <p:spPr>
          <a:xfrm>
            <a:off x="7751425" y="3864900"/>
            <a:ext cx="1266300" cy="1284900"/>
          </a:xfrm>
          <a:prstGeom prst="rect">
            <a:avLst/>
          </a:prstGeom>
          <a:noFill/>
          <a:ln>
            <a:noFill/>
          </a:ln>
        </p:spPr>
      </p:sp>
      <p:sp>
        <p:nvSpPr>
          <p:cNvPr id="125" name="Google Shape;125;p36"/>
          <p:cNvSpPr/>
          <p:nvPr>
            <p:ph idx="4" type="pic"/>
          </p:nvPr>
        </p:nvSpPr>
        <p:spPr>
          <a:xfrm>
            <a:off x="5218487" y="2584425"/>
            <a:ext cx="2525100" cy="1271400"/>
          </a:xfrm>
          <a:prstGeom prst="rect">
            <a:avLst/>
          </a:prstGeom>
          <a:noFill/>
          <a:ln>
            <a:noFill/>
          </a:ln>
        </p:spPr>
      </p:sp>
      <p:sp>
        <p:nvSpPr>
          <p:cNvPr id="126" name="Google Shape;126;p36"/>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27" name="Google Shape;127;p36"/>
          <p:cNvSpPr txBox="1"/>
          <p:nvPr>
            <p:ph idx="5"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8" name="Google Shape;128;p36"/>
          <p:cNvSpPr txBox="1"/>
          <p:nvPr>
            <p:ph idx="6"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9" name="Google Shape;129;p36"/>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130" name="Google Shape;130;p36"/>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31" name="Google Shape;131;p36"/>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132" name="Google Shape;132;p36"/>
          <p:cNvSpPr txBox="1"/>
          <p:nvPr>
            <p:ph idx="7"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133" name="Google Shape;133;p36"/>
          <p:cNvSpPr txBox="1"/>
          <p:nvPr>
            <p:ph idx="8"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134" name="Google Shape;134;p36"/>
          <p:cNvSpPr txBox="1"/>
          <p:nvPr>
            <p:ph idx="9"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35" name="Google Shape;135;p36"/>
          <p:cNvSpPr txBox="1"/>
          <p:nvPr>
            <p:ph idx="13"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36" name="Google Shape;136;p36"/>
          <p:cNvSpPr txBox="1"/>
          <p:nvPr>
            <p:ph idx="14"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37" name="Google Shape;137;p36"/>
          <p:cNvSpPr txBox="1"/>
          <p:nvPr>
            <p:ph idx="15"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38" name="Google Shape;138;p3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CUSTOM_14_1">
    <p:spTree>
      <p:nvGrpSpPr>
        <p:cNvPr id="139" name="Shape 139"/>
        <p:cNvGrpSpPr/>
        <p:nvPr/>
      </p:nvGrpSpPr>
      <p:grpSpPr>
        <a:xfrm>
          <a:off x="0" y="0"/>
          <a:ext cx="0" cy="0"/>
          <a:chOff x="0" y="0"/>
          <a:chExt cx="0" cy="0"/>
        </a:xfrm>
      </p:grpSpPr>
      <p:pic>
        <p:nvPicPr>
          <p:cNvPr id="140" name="Google Shape;140;p37"/>
          <p:cNvPicPr preferRelativeResize="0"/>
          <p:nvPr/>
        </p:nvPicPr>
        <p:blipFill rotWithShape="1">
          <a:blip r:embed="rId2">
            <a:alphaModFix/>
          </a:blip>
          <a:srcRect b="0" l="0" r="0" t="0"/>
          <a:stretch/>
        </p:blipFill>
        <p:spPr>
          <a:xfrm>
            <a:off x="7727700" y="0"/>
            <a:ext cx="1290725" cy="1290725"/>
          </a:xfrm>
          <a:prstGeom prst="rect">
            <a:avLst/>
          </a:prstGeom>
          <a:noFill/>
          <a:ln>
            <a:noFill/>
          </a:ln>
        </p:spPr>
      </p:pic>
      <p:sp>
        <p:nvSpPr>
          <p:cNvPr id="141" name="Google Shape;141;p37"/>
          <p:cNvSpPr txBox="1"/>
          <p:nvPr>
            <p:ph idx="1" type="body"/>
          </p:nvPr>
        </p:nvSpPr>
        <p:spPr>
          <a:xfrm>
            <a:off x="13993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2" name="Google Shape;142;p37"/>
          <p:cNvSpPr txBox="1"/>
          <p:nvPr>
            <p:ph idx="2" type="body"/>
          </p:nvPr>
        </p:nvSpPr>
        <p:spPr>
          <a:xfrm>
            <a:off x="13993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3" name="Google Shape;143;p37"/>
          <p:cNvSpPr txBox="1"/>
          <p:nvPr>
            <p:ph idx="3" type="body"/>
          </p:nvPr>
        </p:nvSpPr>
        <p:spPr>
          <a:xfrm>
            <a:off x="13993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4" name="Google Shape;144;p37"/>
          <p:cNvSpPr txBox="1"/>
          <p:nvPr>
            <p:ph idx="4" type="body"/>
          </p:nvPr>
        </p:nvSpPr>
        <p:spPr>
          <a:xfrm>
            <a:off x="394175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5" name="Google Shape;145;p37"/>
          <p:cNvSpPr txBox="1"/>
          <p:nvPr>
            <p:ph idx="5" type="body"/>
          </p:nvPr>
        </p:nvSpPr>
        <p:spPr>
          <a:xfrm>
            <a:off x="394175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6" name="Google Shape;146;p37"/>
          <p:cNvSpPr txBox="1"/>
          <p:nvPr>
            <p:ph idx="6" type="body"/>
          </p:nvPr>
        </p:nvSpPr>
        <p:spPr>
          <a:xfrm>
            <a:off x="394175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7" name="Google Shape;147;p37"/>
          <p:cNvSpPr txBox="1"/>
          <p:nvPr>
            <p:ph idx="7" type="body"/>
          </p:nvPr>
        </p:nvSpPr>
        <p:spPr>
          <a:xfrm>
            <a:off x="64842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8" name="Google Shape;148;p37"/>
          <p:cNvSpPr txBox="1"/>
          <p:nvPr>
            <p:ph idx="8" type="body"/>
          </p:nvPr>
        </p:nvSpPr>
        <p:spPr>
          <a:xfrm>
            <a:off x="64842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9" name="Google Shape;149;p37"/>
          <p:cNvSpPr txBox="1"/>
          <p:nvPr>
            <p:ph idx="9" type="body"/>
          </p:nvPr>
        </p:nvSpPr>
        <p:spPr>
          <a:xfrm>
            <a:off x="64842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50" name="Google Shape;150;p3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37"/>
          <p:cNvSpPr txBox="1"/>
          <p:nvPr>
            <p:ph type="title"/>
          </p:nvPr>
        </p:nvSpPr>
        <p:spPr>
          <a:xfrm>
            <a:off x="139700"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152" name="Google Shape;152;p37"/>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53" name="Google Shape;153;p37"/>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54" name="Google Shape;154;p37"/>
          <p:cNvSpPr txBox="1"/>
          <p:nvPr>
            <p:ph idx="13" type="subTitle"/>
          </p:nvPr>
        </p:nvSpPr>
        <p:spPr>
          <a:xfrm>
            <a:off x="139700" y="1443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155" name="Google Shape;155;p37"/>
          <p:cNvSpPr txBox="1"/>
          <p:nvPr>
            <p:ph idx="14" type="subTitle"/>
          </p:nvPr>
        </p:nvSpPr>
        <p:spPr>
          <a:xfrm>
            <a:off x="139700" y="27292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156" name="Google Shape;156;p37"/>
          <p:cNvSpPr txBox="1"/>
          <p:nvPr>
            <p:ph idx="15" type="subTitle"/>
          </p:nvPr>
        </p:nvSpPr>
        <p:spPr>
          <a:xfrm>
            <a:off x="139700" y="4014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p:cSld name="BLANK_1_1_1_1_1_1_1_1_1_1_1_1_1_1_1_1_1_1">
    <p:spTree>
      <p:nvGrpSpPr>
        <p:cNvPr id="157" name="Shape 157"/>
        <p:cNvGrpSpPr/>
        <p:nvPr/>
      </p:nvGrpSpPr>
      <p:grpSpPr>
        <a:xfrm>
          <a:off x="0" y="0"/>
          <a:ext cx="0" cy="0"/>
          <a:chOff x="0" y="0"/>
          <a:chExt cx="0" cy="0"/>
        </a:xfrm>
      </p:grpSpPr>
      <p:sp>
        <p:nvSpPr>
          <p:cNvPr id="158" name="Google Shape;158;p38"/>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59" name="Google Shape;159;p38"/>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60" name="Google Shape;160;p38"/>
          <p:cNvSpPr txBox="1"/>
          <p:nvPr>
            <p:ph idx="3"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61" name="Google Shape;161;p38"/>
          <p:cNvSpPr txBox="1"/>
          <p:nvPr>
            <p:ph type="title"/>
          </p:nvPr>
        </p:nvSpPr>
        <p:spPr>
          <a:xfrm>
            <a:off x="128875" y="234450"/>
            <a:ext cx="63546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162" name="Google Shape;162;p38"/>
          <p:cNvSpPr txBox="1"/>
          <p:nvPr>
            <p:ph idx="4"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63" name="Google Shape;163;p38"/>
          <p:cNvSpPr txBox="1"/>
          <p:nvPr>
            <p:ph idx="5"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164" name="Google Shape;164;p3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165" name="Google Shape;165;p38"/>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66" name="Google Shape;166;p38"/>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67" name="Google Shape;167;p38"/>
          <p:cNvSpPr txBox="1"/>
          <p:nvPr>
            <p:ph idx="6"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1">
  <p:cSld name="BLANK_1_1_1_1_1_1_1_1_1_1_1_1_1_1_1_1_1_1_2">
    <p:spTree>
      <p:nvGrpSpPr>
        <p:cNvPr id="168" name="Shape 168"/>
        <p:cNvGrpSpPr/>
        <p:nvPr/>
      </p:nvGrpSpPr>
      <p:grpSpPr>
        <a:xfrm>
          <a:off x="0" y="0"/>
          <a:ext cx="0" cy="0"/>
          <a:chOff x="0" y="0"/>
          <a:chExt cx="0" cy="0"/>
        </a:xfrm>
      </p:grpSpPr>
      <p:sp>
        <p:nvSpPr>
          <p:cNvPr id="169" name="Google Shape;169;p39"/>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70" name="Google Shape;170;p39"/>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71" name="Google Shape;171;p39"/>
          <p:cNvSpPr txBox="1"/>
          <p:nvPr>
            <p:ph idx="3"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172" name="Google Shape;172;p39"/>
          <p:cNvSpPr txBox="1"/>
          <p:nvPr>
            <p:ph idx="4"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73" name="Google Shape;173;p39"/>
          <p:cNvSpPr/>
          <p:nvPr>
            <p:ph idx="5" type="pic"/>
          </p:nvPr>
        </p:nvSpPr>
        <p:spPr>
          <a:xfrm>
            <a:off x="128875" y="3858100"/>
            <a:ext cx="1270500" cy="1285500"/>
          </a:xfrm>
          <a:prstGeom prst="rect">
            <a:avLst/>
          </a:prstGeom>
          <a:noFill/>
          <a:ln>
            <a:noFill/>
          </a:ln>
        </p:spPr>
      </p:sp>
      <p:sp>
        <p:nvSpPr>
          <p:cNvPr id="174" name="Google Shape;174;p39"/>
          <p:cNvSpPr/>
          <p:nvPr>
            <p:ph idx="6" type="pic"/>
          </p:nvPr>
        </p:nvSpPr>
        <p:spPr>
          <a:xfrm>
            <a:off x="128875" y="1291350"/>
            <a:ext cx="1270500" cy="1285500"/>
          </a:xfrm>
          <a:prstGeom prst="rect">
            <a:avLst/>
          </a:prstGeom>
          <a:noFill/>
          <a:ln>
            <a:noFill/>
          </a:ln>
        </p:spPr>
      </p:sp>
      <p:sp>
        <p:nvSpPr>
          <p:cNvPr id="175" name="Google Shape;175;p39"/>
          <p:cNvSpPr/>
          <p:nvPr>
            <p:ph idx="7" type="pic"/>
          </p:nvPr>
        </p:nvSpPr>
        <p:spPr>
          <a:xfrm>
            <a:off x="3936325" y="2583600"/>
            <a:ext cx="1270500" cy="1274400"/>
          </a:xfrm>
          <a:prstGeom prst="rect">
            <a:avLst/>
          </a:prstGeom>
          <a:noFill/>
          <a:ln>
            <a:noFill/>
          </a:ln>
        </p:spPr>
      </p:sp>
      <p:sp>
        <p:nvSpPr>
          <p:cNvPr id="176" name="Google Shape;176;p39"/>
          <p:cNvSpPr txBox="1"/>
          <p:nvPr>
            <p:ph type="title"/>
          </p:nvPr>
        </p:nvSpPr>
        <p:spPr>
          <a:xfrm>
            <a:off x="128875" y="234450"/>
            <a:ext cx="38100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177" name="Google Shape;177;p3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178" name="Google Shape;178;p39"/>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79" name="Google Shape;179;p39"/>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80" name="Google Shape;180;p39"/>
          <p:cNvSpPr txBox="1"/>
          <p:nvPr>
            <p:ph idx="8" type="subTitle"/>
          </p:nvPr>
        </p:nvSpPr>
        <p:spPr>
          <a:xfrm>
            <a:off x="3940150" y="234450"/>
            <a:ext cx="4860300" cy="60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9pPr>
          </a:lstStyle>
          <a:p/>
        </p:txBody>
      </p:sp>
      <p:sp>
        <p:nvSpPr>
          <p:cNvPr id="181" name="Google Shape;181;p39"/>
          <p:cNvSpPr txBox="1"/>
          <p:nvPr>
            <p:ph idx="9"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82" name="Google Shape;182;p39"/>
          <p:cNvSpPr txBox="1"/>
          <p:nvPr>
            <p:ph idx="13"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CUSTOM">
    <p:spTree>
      <p:nvGrpSpPr>
        <p:cNvPr id="183" name="Shape 183"/>
        <p:cNvGrpSpPr/>
        <p:nvPr/>
      </p:nvGrpSpPr>
      <p:grpSpPr>
        <a:xfrm>
          <a:off x="0" y="0"/>
          <a:ext cx="0" cy="0"/>
          <a:chOff x="0" y="0"/>
          <a:chExt cx="0" cy="0"/>
        </a:xfrm>
      </p:grpSpPr>
      <p:pic>
        <p:nvPicPr>
          <p:cNvPr id="184" name="Google Shape;184;p40"/>
          <p:cNvPicPr preferRelativeResize="0"/>
          <p:nvPr/>
        </p:nvPicPr>
        <p:blipFill rotWithShape="1">
          <a:blip r:embed="rId2">
            <a:alphaModFix/>
          </a:blip>
          <a:srcRect b="0" l="0" r="0" t="0"/>
          <a:stretch/>
        </p:blipFill>
        <p:spPr>
          <a:xfrm rot="10800000">
            <a:off x="7747525" y="-6725"/>
            <a:ext cx="1265400" cy="1293000"/>
          </a:xfrm>
          <a:prstGeom prst="rect">
            <a:avLst/>
          </a:prstGeom>
          <a:noFill/>
          <a:ln>
            <a:noFill/>
          </a:ln>
        </p:spPr>
      </p:pic>
      <p:sp>
        <p:nvSpPr>
          <p:cNvPr id="185" name="Google Shape;185;p40"/>
          <p:cNvSpPr txBox="1"/>
          <p:nvPr>
            <p:ph idx="1" type="body"/>
          </p:nvPr>
        </p:nvSpPr>
        <p:spPr>
          <a:xfrm>
            <a:off x="134175" y="2591900"/>
            <a:ext cx="1259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86" name="Google Shape;186;p40"/>
          <p:cNvSpPr txBox="1"/>
          <p:nvPr>
            <p:ph idx="2" type="body"/>
          </p:nvPr>
        </p:nvSpPr>
        <p:spPr>
          <a:xfrm>
            <a:off x="14013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187" name="Google Shape;187;p40"/>
          <p:cNvSpPr txBox="1"/>
          <p:nvPr>
            <p:ph idx="3" type="body"/>
          </p:nvPr>
        </p:nvSpPr>
        <p:spPr>
          <a:xfrm>
            <a:off x="2664024" y="2585275"/>
            <a:ext cx="1256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88" name="Google Shape;188;p40"/>
          <p:cNvSpPr txBox="1"/>
          <p:nvPr>
            <p:ph idx="4" type="body"/>
          </p:nvPr>
        </p:nvSpPr>
        <p:spPr>
          <a:xfrm>
            <a:off x="3942325"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89" name="Google Shape;189;p40"/>
          <p:cNvSpPr txBox="1"/>
          <p:nvPr>
            <p:ph idx="5" type="body"/>
          </p:nvPr>
        </p:nvSpPr>
        <p:spPr>
          <a:xfrm>
            <a:off x="5215125" y="2585275"/>
            <a:ext cx="12642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90" name="Google Shape;190;p40"/>
          <p:cNvSpPr txBox="1"/>
          <p:nvPr>
            <p:ph idx="6" type="body"/>
          </p:nvPr>
        </p:nvSpPr>
        <p:spPr>
          <a:xfrm>
            <a:off x="64840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91" name="Google Shape;191;p40"/>
          <p:cNvSpPr/>
          <p:nvPr>
            <p:ph idx="7" type="pic"/>
          </p:nvPr>
        </p:nvSpPr>
        <p:spPr>
          <a:xfrm>
            <a:off x="1405975" y="2584850"/>
            <a:ext cx="1259400" cy="1270500"/>
          </a:xfrm>
          <a:prstGeom prst="rect">
            <a:avLst/>
          </a:prstGeom>
          <a:noFill/>
          <a:ln>
            <a:noFill/>
          </a:ln>
        </p:spPr>
      </p:sp>
      <p:sp>
        <p:nvSpPr>
          <p:cNvPr id="192" name="Google Shape;192;p40"/>
          <p:cNvSpPr/>
          <p:nvPr>
            <p:ph idx="8" type="pic"/>
          </p:nvPr>
        </p:nvSpPr>
        <p:spPr>
          <a:xfrm>
            <a:off x="2672775" y="1298150"/>
            <a:ext cx="1264200" cy="1275600"/>
          </a:xfrm>
          <a:prstGeom prst="rect">
            <a:avLst/>
          </a:prstGeom>
          <a:noFill/>
          <a:ln>
            <a:noFill/>
          </a:ln>
        </p:spPr>
      </p:sp>
      <p:sp>
        <p:nvSpPr>
          <p:cNvPr id="193" name="Google Shape;193;p40"/>
          <p:cNvSpPr/>
          <p:nvPr>
            <p:ph idx="9" type="pic"/>
          </p:nvPr>
        </p:nvSpPr>
        <p:spPr>
          <a:xfrm>
            <a:off x="134175" y="1297300"/>
            <a:ext cx="1256700" cy="1275300"/>
          </a:xfrm>
          <a:prstGeom prst="rect">
            <a:avLst/>
          </a:prstGeom>
          <a:noFill/>
          <a:ln>
            <a:noFill/>
          </a:ln>
        </p:spPr>
      </p:sp>
      <p:sp>
        <p:nvSpPr>
          <p:cNvPr id="194" name="Google Shape;194;p40"/>
          <p:cNvSpPr/>
          <p:nvPr>
            <p:ph idx="13" type="pic"/>
          </p:nvPr>
        </p:nvSpPr>
        <p:spPr>
          <a:xfrm>
            <a:off x="3944650" y="2583775"/>
            <a:ext cx="1261200" cy="1270800"/>
          </a:xfrm>
          <a:prstGeom prst="rect">
            <a:avLst/>
          </a:prstGeom>
          <a:noFill/>
          <a:ln>
            <a:noFill/>
          </a:ln>
        </p:spPr>
      </p:sp>
      <p:sp>
        <p:nvSpPr>
          <p:cNvPr id="195" name="Google Shape;195;p40"/>
          <p:cNvSpPr/>
          <p:nvPr>
            <p:ph idx="14" type="pic"/>
          </p:nvPr>
        </p:nvSpPr>
        <p:spPr>
          <a:xfrm>
            <a:off x="5218725" y="1297675"/>
            <a:ext cx="1256400" cy="1276200"/>
          </a:xfrm>
          <a:prstGeom prst="rect">
            <a:avLst/>
          </a:prstGeom>
          <a:noFill/>
          <a:ln>
            <a:noFill/>
          </a:ln>
        </p:spPr>
      </p:sp>
      <p:sp>
        <p:nvSpPr>
          <p:cNvPr id="196" name="Google Shape;196;p40"/>
          <p:cNvSpPr/>
          <p:nvPr>
            <p:ph idx="15" type="pic"/>
          </p:nvPr>
        </p:nvSpPr>
        <p:spPr>
          <a:xfrm>
            <a:off x="6488125" y="2584850"/>
            <a:ext cx="1259400" cy="1274100"/>
          </a:xfrm>
          <a:prstGeom prst="rect">
            <a:avLst/>
          </a:prstGeom>
          <a:noFill/>
          <a:ln>
            <a:noFill/>
          </a:ln>
        </p:spPr>
      </p:sp>
      <p:sp>
        <p:nvSpPr>
          <p:cNvPr id="197" name="Google Shape;197;p4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40"/>
          <p:cNvSpPr txBox="1"/>
          <p:nvPr>
            <p:ph idx="16"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9" name="Google Shape;199;p40"/>
          <p:cNvSpPr txBox="1"/>
          <p:nvPr>
            <p:ph type="title"/>
          </p:nvPr>
        </p:nvSpPr>
        <p:spPr>
          <a:xfrm>
            <a:off x="133575" y="228600"/>
            <a:ext cx="6338400" cy="1056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200" name="Google Shape;200;p40"/>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201" name="Google Shape;201;p40"/>
          <p:cNvCxnSpPr/>
          <p:nvPr/>
        </p:nvCxnSpPr>
        <p:spPr>
          <a:xfrm>
            <a:off x="9023250" y="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Alt 1">
  <p:cSld name="CUSTOM_1">
    <p:spTree>
      <p:nvGrpSpPr>
        <p:cNvPr id="202" name="Shape 202"/>
        <p:cNvGrpSpPr/>
        <p:nvPr/>
      </p:nvGrpSpPr>
      <p:grpSpPr>
        <a:xfrm>
          <a:off x="0" y="0"/>
          <a:ext cx="0" cy="0"/>
          <a:chOff x="0" y="0"/>
          <a:chExt cx="0" cy="0"/>
        </a:xfrm>
      </p:grpSpPr>
      <p:sp>
        <p:nvSpPr>
          <p:cNvPr id="203" name="Google Shape;203;p41"/>
          <p:cNvSpPr txBox="1"/>
          <p:nvPr>
            <p:ph idx="1" type="body"/>
          </p:nvPr>
        </p:nvSpPr>
        <p:spPr>
          <a:xfrm>
            <a:off x="2673138" y="31584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04" name="Google Shape;204;p41"/>
          <p:cNvSpPr txBox="1"/>
          <p:nvPr>
            <p:ph idx="2" type="body"/>
          </p:nvPr>
        </p:nvSpPr>
        <p:spPr>
          <a:xfrm>
            <a:off x="7749888" y="316052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05" name="Google Shape;205;p41"/>
          <p:cNvSpPr txBox="1"/>
          <p:nvPr>
            <p:ph idx="3" type="subTitle"/>
          </p:nvPr>
        </p:nvSpPr>
        <p:spPr>
          <a:xfrm>
            <a:off x="7754025" y="258392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06" name="Google Shape;206;p41"/>
          <p:cNvSpPr txBox="1"/>
          <p:nvPr>
            <p:ph idx="4" type="body"/>
          </p:nvPr>
        </p:nvSpPr>
        <p:spPr>
          <a:xfrm>
            <a:off x="5213563" y="316487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07" name="Google Shape;207;p41"/>
          <p:cNvSpPr txBox="1"/>
          <p:nvPr>
            <p:ph idx="5" type="body"/>
          </p:nvPr>
        </p:nvSpPr>
        <p:spPr>
          <a:xfrm>
            <a:off x="137275" y="31758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08" name="Google Shape;208;p41"/>
          <p:cNvSpPr txBox="1"/>
          <p:nvPr>
            <p:ph idx="6" type="subTitle"/>
          </p:nvPr>
        </p:nvSpPr>
        <p:spPr>
          <a:xfrm>
            <a:off x="137275" y="25992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09" name="Google Shape;209;p41"/>
          <p:cNvSpPr txBox="1"/>
          <p:nvPr>
            <p:ph idx="7" type="subTitle"/>
          </p:nvPr>
        </p:nvSpPr>
        <p:spPr>
          <a:xfrm>
            <a:off x="5213563" y="258827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10" name="Google Shape;210;p41"/>
          <p:cNvSpPr txBox="1"/>
          <p:nvPr>
            <p:ph idx="8" type="subTitle"/>
          </p:nvPr>
        </p:nvSpPr>
        <p:spPr>
          <a:xfrm>
            <a:off x="2673138" y="25818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11" name="Google Shape;211;p41"/>
          <p:cNvSpPr/>
          <p:nvPr>
            <p:ph idx="9" type="pic"/>
          </p:nvPr>
        </p:nvSpPr>
        <p:spPr>
          <a:xfrm>
            <a:off x="5216500" y="1297675"/>
            <a:ext cx="1259100" cy="1276500"/>
          </a:xfrm>
          <a:prstGeom prst="rect">
            <a:avLst/>
          </a:prstGeom>
          <a:noFill/>
          <a:ln>
            <a:noFill/>
          </a:ln>
        </p:spPr>
      </p:sp>
      <p:sp>
        <p:nvSpPr>
          <p:cNvPr id="212" name="Google Shape;212;p41"/>
          <p:cNvSpPr/>
          <p:nvPr>
            <p:ph idx="13" type="pic"/>
          </p:nvPr>
        </p:nvSpPr>
        <p:spPr>
          <a:xfrm>
            <a:off x="7756350" y="1296175"/>
            <a:ext cx="1259100" cy="1280100"/>
          </a:xfrm>
          <a:prstGeom prst="rect">
            <a:avLst/>
          </a:prstGeom>
          <a:noFill/>
          <a:ln>
            <a:noFill/>
          </a:ln>
        </p:spPr>
      </p:sp>
      <p:sp>
        <p:nvSpPr>
          <p:cNvPr id="213" name="Google Shape;213;p41"/>
          <p:cNvSpPr/>
          <p:nvPr>
            <p:ph idx="14" type="pic"/>
          </p:nvPr>
        </p:nvSpPr>
        <p:spPr>
          <a:xfrm>
            <a:off x="133525" y="1294525"/>
            <a:ext cx="1261800" cy="1280400"/>
          </a:xfrm>
          <a:prstGeom prst="rect">
            <a:avLst/>
          </a:prstGeom>
          <a:noFill/>
          <a:ln>
            <a:noFill/>
          </a:ln>
        </p:spPr>
      </p:sp>
      <p:sp>
        <p:nvSpPr>
          <p:cNvPr id="214" name="Google Shape;214;p4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41"/>
          <p:cNvSpPr/>
          <p:nvPr>
            <p:ph idx="15" type="pic"/>
          </p:nvPr>
        </p:nvSpPr>
        <p:spPr>
          <a:xfrm>
            <a:off x="2673500" y="1295450"/>
            <a:ext cx="1263300" cy="1277100"/>
          </a:xfrm>
          <a:prstGeom prst="rect">
            <a:avLst/>
          </a:prstGeom>
          <a:noFill/>
          <a:ln>
            <a:noFill/>
          </a:ln>
        </p:spPr>
      </p:sp>
      <p:sp>
        <p:nvSpPr>
          <p:cNvPr id="216" name="Google Shape;216;p41"/>
          <p:cNvSpPr txBox="1"/>
          <p:nvPr>
            <p:ph type="title"/>
          </p:nvPr>
        </p:nvSpPr>
        <p:spPr>
          <a:xfrm>
            <a:off x="131875" y="228600"/>
            <a:ext cx="5076000" cy="1062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217" name="Google Shape;217;p41"/>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218" name="Google Shape;218;p41"/>
          <p:cNvCxnSpPr/>
          <p:nvPr/>
        </p:nvCxnSpPr>
        <p:spPr>
          <a:xfrm>
            <a:off x="9018413"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CUSTOM_2">
    <p:spTree>
      <p:nvGrpSpPr>
        <p:cNvPr id="219" name="Shape 219"/>
        <p:cNvGrpSpPr/>
        <p:nvPr/>
      </p:nvGrpSpPr>
      <p:grpSpPr>
        <a:xfrm>
          <a:off x="0" y="0"/>
          <a:ext cx="0" cy="0"/>
          <a:chOff x="0" y="0"/>
          <a:chExt cx="0" cy="0"/>
        </a:xfrm>
      </p:grpSpPr>
      <p:sp>
        <p:nvSpPr>
          <p:cNvPr id="220" name="Google Shape;220;p42"/>
          <p:cNvSpPr txBox="1"/>
          <p:nvPr>
            <p:ph type="title"/>
          </p:nvPr>
        </p:nvSpPr>
        <p:spPr>
          <a:xfrm>
            <a:off x="365098" y="20428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1" name="Google Shape;221;p42"/>
          <p:cNvSpPr txBox="1"/>
          <p:nvPr>
            <p:ph idx="2" type="title"/>
          </p:nvPr>
        </p:nvSpPr>
        <p:spPr>
          <a:xfrm>
            <a:off x="365098" y="26715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2" name="Google Shape;222;p42"/>
          <p:cNvSpPr txBox="1"/>
          <p:nvPr>
            <p:ph idx="3" type="title"/>
          </p:nvPr>
        </p:nvSpPr>
        <p:spPr>
          <a:xfrm>
            <a:off x="365098" y="3313600"/>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3" name="Google Shape;223;p42"/>
          <p:cNvSpPr txBox="1"/>
          <p:nvPr>
            <p:ph idx="4" type="title"/>
          </p:nvPr>
        </p:nvSpPr>
        <p:spPr>
          <a:xfrm>
            <a:off x="365098" y="45574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4" name="Google Shape;224;p42"/>
          <p:cNvSpPr txBox="1"/>
          <p:nvPr>
            <p:ph idx="5" type="title"/>
          </p:nvPr>
        </p:nvSpPr>
        <p:spPr>
          <a:xfrm>
            <a:off x="1483100" y="26920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5" name="Google Shape;225;p42"/>
          <p:cNvSpPr txBox="1"/>
          <p:nvPr>
            <p:ph idx="6" type="title"/>
          </p:nvPr>
        </p:nvSpPr>
        <p:spPr>
          <a:xfrm>
            <a:off x="365098" y="39288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6" name="Google Shape;226;p42"/>
          <p:cNvSpPr txBox="1"/>
          <p:nvPr>
            <p:ph idx="7" type="title"/>
          </p:nvPr>
        </p:nvSpPr>
        <p:spPr>
          <a:xfrm>
            <a:off x="365098" y="1408538"/>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7" name="Google Shape;227;p42"/>
          <p:cNvSpPr txBox="1"/>
          <p:nvPr>
            <p:ph idx="8"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28" name="Google Shape;228;p42"/>
          <p:cNvSpPr txBox="1"/>
          <p:nvPr>
            <p:ph idx="9" type="title"/>
          </p:nvPr>
        </p:nvSpPr>
        <p:spPr>
          <a:xfrm>
            <a:off x="1483100" y="1429088"/>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9" name="Google Shape;229;p42"/>
          <p:cNvSpPr txBox="1"/>
          <p:nvPr>
            <p:ph idx="13" type="title"/>
          </p:nvPr>
        </p:nvSpPr>
        <p:spPr>
          <a:xfrm>
            <a:off x="1483100" y="20634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30" name="Google Shape;230;p42"/>
          <p:cNvSpPr txBox="1"/>
          <p:nvPr>
            <p:ph idx="14" type="title"/>
          </p:nvPr>
        </p:nvSpPr>
        <p:spPr>
          <a:xfrm>
            <a:off x="1483100" y="33207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31" name="Google Shape;231;p42"/>
          <p:cNvSpPr txBox="1"/>
          <p:nvPr>
            <p:ph idx="15" type="title"/>
          </p:nvPr>
        </p:nvSpPr>
        <p:spPr>
          <a:xfrm>
            <a:off x="1483100" y="39493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32" name="Google Shape;232;p42"/>
          <p:cNvSpPr txBox="1"/>
          <p:nvPr>
            <p:ph idx="16" type="title"/>
          </p:nvPr>
        </p:nvSpPr>
        <p:spPr>
          <a:xfrm>
            <a:off x="1483100" y="45780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33" name="Google Shape;233;p4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234" name="Google Shape;234;p42"/>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235" name="Google Shape;235;p42"/>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236" name="Shape 236"/>
        <p:cNvGrpSpPr/>
        <p:nvPr/>
      </p:nvGrpSpPr>
      <p:grpSpPr>
        <a:xfrm>
          <a:off x="0" y="0"/>
          <a:ext cx="0" cy="0"/>
          <a:chOff x="0" y="0"/>
          <a:chExt cx="0" cy="0"/>
        </a:xfrm>
      </p:grpSpPr>
      <p:pic>
        <p:nvPicPr>
          <p:cNvPr id="237" name="Google Shape;237;p43"/>
          <p:cNvPicPr preferRelativeResize="0"/>
          <p:nvPr/>
        </p:nvPicPr>
        <p:blipFill rotWithShape="1">
          <a:blip r:embed="rId2">
            <a:alphaModFix/>
          </a:blip>
          <a:srcRect b="0" l="0" r="0" t="0"/>
          <a:stretch/>
        </p:blipFill>
        <p:spPr>
          <a:xfrm rot="10800000">
            <a:off x="7755300" y="-2199"/>
            <a:ext cx="1265400" cy="1288299"/>
          </a:xfrm>
          <a:prstGeom prst="rect">
            <a:avLst/>
          </a:prstGeom>
          <a:noFill/>
          <a:ln>
            <a:noFill/>
          </a:ln>
        </p:spPr>
      </p:pic>
      <p:sp>
        <p:nvSpPr>
          <p:cNvPr id="238" name="Google Shape;238;p4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43"/>
          <p:cNvSpPr txBox="1"/>
          <p:nvPr>
            <p:ph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dk1"/>
              </a:buClr>
              <a:buSzPts val="1400"/>
              <a:buFont typeface="Instrument Sans"/>
              <a:buNone/>
              <a:defRPr>
                <a:solidFill>
                  <a:schemeClr val="dk1"/>
                </a:solidFill>
                <a:latin typeface="Instrument Sans"/>
                <a:ea typeface="Instrument Sans"/>
                <a:cs typeface="Instrument Sans"/>
                <a:sym typeface="Instrument Sans"/>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240" name="Google Shape;240;p43"/>
          <p:cNvSpPr txBox="1"/>
          <p:nvPr>
            <p:ph idx="2" type="title"/>
          </p:nvPr>
        </p:nvSpPr>
        <p:spPr>
          <a:xfrm>
            <a:off x="1399375" y="2588200"/>
            <a:ext cx="5082000" cy="23241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41" name="Google Shape;241;p43"/>
          <p:cNvSpPr txBox="1"/>
          <p:nvPr>
            <p:ph idx="1" type="subTitle"/>
          </p:nvPr>
        </p:nvSpPr>
        <p:spPr>
          <a:xfrm>
            <a:off x="6561925" y="3856500"/>
            <a:ext cx="1835100" cy="4401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42" name="Google Shape;242;p43"/>
          <p:cNvSpPr txBox="1"/>
          <p:nvPr>
            <p:ph idx="3" type="title"/>
          </p:nvPr>
        </p:nvSpPr>
        <p:spPr>
          <a:xfrm>
            <a:off x="1453924" y="228600"/>
            <a:ext cx="62361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243" name="Google Shape;243;p43"/>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244" name="Google Shape;244;p43"/>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245" name="Google Shape;245;p43"/>
          <p:cNvSpPr/>
          <p:nvPr>
            <p:ph idx="4" type="pic"/>
          </p:nvPr>
        </p:nvSpPr>
        <p:spPr>
          <a:xfrm>
            <a:off x="7756200" y="2584025"/>
            <a:ext cx="1263600" cy="12726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CUSTOM_9">
    <p:spTree>
      <p:nvGrpSpPr>
        <p:cNvPr id="246" name="Shape 246"/>
        <p:cNvGrpSpPr/>
        <p:nvPr/>
      </p:nvGrpSpPr>
      <p:grpSpPr>
        <a:xfrm>
          <a:off x="0" y="0"/>
          <a:ext cx="0" cy="0"/>
          <a:chOff x="0" y="0"/>
          <a:chExt cx="0" cy="0"/>
        </a:xfrm>
      </p:grpSpPr>
      <p:sp>
        <p:nvSpPr>
          <p:cNvPr id="247" name="Google Shape;247;p44"/>
          <p:cNvSpPr txBox="1"/>
          <p:nvPr/>
        </p:nvSpPr>
        <p:spPr>
          <a:xfrm>
            <a:off x="7752138" y="1291375"/>
            <a:ext cx="1270500" cy="1290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48" name="Google Shape;248;p44"/>
          <p:cNvSpPr/>
          <p:nvPr>
            <p:ph idx="2" type="pic"/>
          </p:nvPr>
        </p:nvSpPr>
        <p:spPr>
          <a:xfrm>
            <a:off x="7977750" y="1495975"/>
            <a:ext cx="819300" cy="881100"/>
          </a:xfrm>
          <a:prstGeom prst="rect">
            <a:avLst/>
          </a:prstGeom>
          <a:noFill/>
          <a:ln>
            <a:noFill/>
          </a:ln>
        </p:spPr>
      </p:sp>
      <p:sp>
        <p:nvSpPr>
          <p:cNvPr id="249" name="Google Shape;249;p44"/>
          <p:cNvSpPr/>
          <p:nvPr>
            <p:ph idx="3" type="pic"/>
          </p:nvPr>
        </p:nvSpPr>
        <p:spPr>
          <a:xfrm>
            <a:off x="5219025" y="1297000"/>
            <a:ext cx="2528100" cy="3847500"/>
          </a:xfrm>
          <a:prstGeom prst="rect">
            <a:avLst/>
          </a:prstGeom>
          <a:noFill/>
          <a:ln>
            <a:noFill/>
          </a:ln>
        </p:spPr>
      </p:sp>
      <p:sp>
        <p:nvSpPr>
          <p:cNvPr id="250" name="Google Shape;250;p4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51" name="Google Shape;251;p44"/>
          <p:cNvSpPr txBox="1"/>
          <p:nvPr>
            <p:ph type="title"/>
          </p:nvPr>
        </p:nvSpPr>
        <p:spPr>
          <a:xfrm>
            <a:off x="1453924" y="228600"/>
            <a:ext cx="61494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52" name="Google Shape;252;p44"/>
          <p:cNvSpPr txBox="1"/>
          <p:nvPr>
            <p:ph idx="4"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cxnSp>
        <p:nvCxnSpPr>
          <p:cNvPr id="253" name="Google Shape;253;p44"/>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254" name="Google Shape;254;p44"/>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255" name="Google Shape;255;p44"/>
          <p:cNvSpPr txBox="1"/>
          <p:nvPr>
            <p:ph idx="1" type="subTitle"/>
          </p:nvPr>
        </p:nvSpPr>
        <p:spPr>
          <a:xfrm>
            <a:off x="1399375" y="3303325"/>
            <a:ext cx="3813000" cy="440100"/>
          </a:xfrm>
          <a:prstGeom prst="rect">
            <a:avLst/>
          </a:prstGeom>
          <a:noFill/>
          <a:ln>
            <a:noFill/>
          </a:ln>
        </p:spPr>
        <p:txBody>
          <a:bodyPr anchorCtr="0" anchor="t" bIns="91425" lIns="182875"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56" name="Google Shape;256;p44"/>
          <p:cNvSpPr txBox="1"/>
          <p:nvPr>
            <p:ph idx="5" type="subTitle"/>
          </p:nvPr>
        </p:nvSpPr>
        <p:spPr>
          <a:xfrm>
            <a:off x="1399375" y="2581675"/>
            <a:ext cx="3813000" cy="4401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SzPts val="1000"/>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tem comparison and image">
  <p:cSld name="CUSTOM_4">
    <p:spTree>
      <p:nvGrpSpPr>
        <p:cNvPr id="257" name="Shape 257"/>
        <p:cNvGrpSpPr/>
        <p:nvPr/>
      </p:nvGrpSpPr>
      <p:grpSpPr>
        <a:xfrm>
          <a:off x="0" y="0"/>
          <a:ext cx="0" cy="0"/>
          <a:chOff x="0" y="0"/>
          <a:chExt cx="0" cy="0"/>
        </a:xfrm>
      </p:grpSpPr>
      <p:sp>
        <p:nvSpPr>
          <p:cNvPr id="258" name="Google Shape;258;p45"/>
          <p:cNvSpPr txBox="1"/>
          <p:nvPr>
            <p:ph idx="1" type="subTitle"/>
          </p:nvPr>
        </p:nvSpPr>
        <p:spPr>
          <a:xfrm>
            <a:off x="6486300" y="25905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59" name="Google Shape;259;p45"/>
          <p:cNvSpPr txBox="1"/>
          <p:nvPr>
            <p:ph type="title"/>
          </p:nvPr>
        </p:nvSpPr>
        <p:spPr>
          <a:xfrm>
            <a:off x="6486300"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260" name="Google Shape;260;p45"/>
          <p:cNvSpPr txBox="1"/>
          <p:nvPr>
            <p:ph idx="2" type="subTitle"/>
          </p:nvPr>
        </p:nvSpPr>
        <p:spPr>
          <a:xfrm>
            <a:off x="3939525" y="25838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61" name="Google Shape;261;p45"/>
          <p:cNvSpPr txBox="1"/>
          <p:nvPr>
            <p:ph idx="3" type="title"/>
          </p:nvPr>
        </p:nvSpPr>
        <p:spPr>
          <a:xfrm>
            <a:off x="3942875"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262" name="Google Shape;262;p45"/>
          <p:cNvSpPr txBox="1"/>
          <p:nvPr>
            <p:ph idx="4" type="subTitle"/>
          </p:nvPr>
        </p:nvSpPr>
        <p:spPr>
          <a:xfrm>
            <a:off x="136200" y="1289875"/>
            <a:ext cx="3810600" cy="53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2400"/>
              <a:buFont typeface="Instrument Sans"/>
              <a:buNone/>
              <a:defRPr sz="2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263" name="Google Shape;263;p45"/>
          <p:cNvSpPr txBox="1"/>
          <p:nvPr>
            <p:ph idx="5" type="title"/>
          </p:nvPr>
        </p:nvSpPr>
        <p:spPr>
          <a:xfrm>
            <a:off x="136200" y="1822150"/>
            <a:ext cx="3810600" cy="11856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lt1"/>
              </a:buClr>
              <a:buSzPts val="1400"/>
              <a:buFont typeface="Instrument Sans"/>
              <a:buNone/>
              <a:defRPr sz="1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264" name="Google Shape;264;p45"/>
          <p:cNvSpPr/>
          <p:nvPr>
            <p:ph idx="6" type="pic"/>
          </p:nvPr>
        </p:nvSpPr>
        <p:spPr>
          <a:xfrm>
            <a:off x="133925" y="0"/>
            <a:ext cx="1260300" cy="1286400"/>
          </a:xfrm>
          <a:prstGeom prst="rect">
            <a:avLst/>
          </a:prstGeom>
          <a:noFill/>
          <a:ln>
            <a:noFill/>
          </a:ln>
        </p:spPr>
      </p:sp>
      <p:sp>
        <p:nvSpPr>
          <p:cNvPr id="265" name="Google Shape;265;p4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45"/>
          <p:cNvSpPr txBox="1"/>
          <p:nvPr>
            <p:ph idx="7" type="subTitle"/>
          </p:nvPr>
        </p:nvSpPr>
        <p:spPr>
          <a:xfrm>
            <a:off x="3940875"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67" name="Google Shape;267;p45"/>
          <p:cNvSpPr txBox="1"/>
          <p:nvPr>
            <p:ph idx="8" type="title"/>
          </p:nvPr>
        </p:nvSpPr>
        <p:spPr>
          <a:xfrm>
            <a:off x="3940875"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268" name="Google Shape;268;p45"/>
          <p:cNvSpPr txBox="1"/>
          <p:nvPr>
            <p:ph idx="9" type="subTitle"/>
          </p:nvPr>
        </p:nvSpPr>
        <p:spPr>
          <a:xfrm>
            <a:off x="6481000"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69" name="Google Shape;269;p45"/>
          <p:cNvSpPr txBox="1"/>
          <p:nvPr>
            <p:ph idx="13" type="title"/>
          </p:nvPr>
        </p:nvSpPr>
        <p:spPr>
          <a:xfrm>
            <a:off x="6481000"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1">
  <p:cSld name="BLANK_1">
    <p:spTree>
      <p:nvGrpSpPr>
        <p:cNvPr id="31" name="Shape 31"/>
        <p:cNvGrpSpPr/>
        <p:nvPr/>
      </p:nvGrpSpPr>
      <p:grpSpPr>
        <a:xfrm>
          <a:off x="0" y="0"/>
          <a:ext cx="0" cy="0"/>
          <a:chOff x="0" y="0"/>
          <a:chExt cx="0" cy="0"/>
        </a:xfrm>
      </p:grpSpPr>
      <p:pic>
        <p:nvPicPr>
          <p:cNvPr id="32" name="Google Shape;32;p28"/>
          <p:cNvPicPr preferRelativeResize="0"/>
          <p:nvPr/>
        </p:nvPicPr>
        <p:blipFill rotWithShape="1">
          <a:blip r:embed="rId2">
            <a:alphaModFix/>
          </a:blip>
          <a:srcRect b="36187" l="0" r="0" t="0"/>
          <a:stretch/>
        </p:blipFill>
        <p:spPr>
          <a:xfrm rot="5400000">
            <a:off x="6625213" y="2747762"/>
            <a:ext cx="3529224" cy="1266849"/>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33" name="Google Shape;33;p28"/>
          <p:cNvSpPr/>
          <p:nvPr>
            <p:ph idx="2" type="pic"/>
          </p:nvPr>
        </p:nvSpPr>
        <p:spPr>
          <a:xfrm>
            <a:off x="7757975" y="0"/>
            <a:ext cx="1256100" cy="1286400"/>
          </a:xfrm>
          <a:prstGeom prst="rect">
            <a:avLst/>
          </a:prstGeom>
          <a:noFill/>
          <a:ln>
            <a:noFill/>
          </a:ln>
        </p:spPr>
      </p:sp>
      <p:sp>
        <p:nvSpPr>
          <p:cNvPr id="34" name="Google Shape;34;p28"/>
          <p:cNvSpPr txBox="1"/>
          <p:nvPr>
            <p:ph type="title"/>
          </p:nvPr>
        </p:nvSpPr>
        <p:spPr>
          <a:xfrm>
            <a:off x="284550" y="1291375"/>
            <a:ext cx="7467600" cy="36210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800"/>
              <a:buNone/>
              <a:defRPr sz="48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35" name="Google Shape;35;p2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36" name="Google Shape;36;p28"/>
          <p:cNvGrpSpPr/>
          <p:nvPr/>
        </p:nvGrpSpPr>
        <p:grpSpPr>
          <a:xfrm>
            <a:off x="128875" y="0"/>
            <a:ext cx="8894375" cy="5144700"/>
            <a:chOff x="128875" y="0"/>
            <a:chExt cx="8894375" cy="5144700"/>
          </a:xfrm>
        </p:grpSpPr>
        <p:cxnSp>
          <p:nvCxnSpPr>
            <p:cNvPr id="37" name="Google Shape;37;p28"/>
            <p:cNvCxnSpPr/>
            <p:nvPr/>
          </p:nvCxnSpPr>
          <p:spPr>
            <a:xfrm>
              <a:off x="7752136"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38" name="Google Shape;38;p28"/>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39" name="Google Shape;39;p28"/>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40" name="Google Shape;40;p28"/>
            <p:cNvCxnSpPr/>
            <p:nvPr/>
          </p:nvCxnSpPr>
          <p:spPr>
            <a:xfrm>
              <a:off x="128875" y="1291375"/>
              <a:ext cx="8885400" cy="0"/>
            </a:xfrm>
            <a:prstGeom prst="straightConnector1">
              <a:avLst/>
            </a:prstGeom>
            <a:noFill/>
            <a:ln cap="flat" cmpd="sng" w="9525">
              <a:solidFill>
                <a:schemeClr val="dk2"/>
              </a:solidFill>
              <a:prstDash val="solid"/>
              <a:round/>
              <a:headEnd len="sm" w="sm" type="none"/>
              <a:tailEnd len="sm" w="sm" type="none"/>
            </a:ln>
          </p:spPr>
        </p:cxnSp>
      </p:grpSp>
      <p:sp>
        <p:nvSpPr>
          <p:cNvPr id="41" name="Google Shape;41;p28"/>
          <p:cNvSpPr txBox="1"/>
          <p:nvPr>
            <p:ph idx="1" type="subTitle"/>
          </p:nvPr>
        </p:nvSpPr>
        <p:spPr>
          <a:xfrm>
            <a:off x="128875" y="-450"/>
            <a:ext cx="33579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1">
  <p:cSld name="CUSTOM_5">
    <p:spTree>
      <p:nvGrpSpPr>
        <p:cNvPr id="270" name="Shape 270"/>
        <p:cNvGrpSpPr/>
        <p:nvPr/>
      </p:nvGrpSpPr>
      <p:grpSpPr>
        <a:xfrm>
          <a:off x="0" y="0"/>
          <a:ext cx="0" cy="0"/>
          <a:chOff x="0" y="0"/>
          <a:chExt cx="0" cy="0"/>
        </a:xfrm>
      </p:grpSpPr>
      <p:sp>
        <p:nvSpPr>
          <p:cNvPr id="271" name="Google Shape;271;p46"/>
          <p:cNvSpPr txBox="1"/>
          <p:nvPr>
            <p:ph idx="1" type="body"/>
          </p:nvPr>
        </p:nvSpPr>
        <p:spPr>
          <a:xfrm>
            <a:off x="285488" y="2569932"/>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pic>
        <p:nvPicPr>
          <p:cNvPr id="272" name="Google Shape;272;p46"/>
          <p:cNvPicPr preferRelativeResize="0"/>
          <p:nvPr/>
        </p:nvPicPr>
        <p:blipFill rotWithShape="1">
          <a:blip r:embed="rId2">
            <a:alphaModFix/>
          </a:blip>
          <a:srcRect b="0" l="0" r="30109" t="73622"/>
          <a:stretch/>
        </p:blipFill>
        <p:spPr>
          <a:xfrm rot="10800000">
            <a:off x="133300" y="4683125"/>
            <a:ext cx="2159200" cy="458401"/>
          </a:xfrm>
          <a:prstGeom prst="rect">
            <a:avLst/>
          </a:prstGeom>
          <a:gradFill>
            <a:gsLst>
              <a:gs pos="0">
                <a:srgbClr val="808978"/>
              </a:gs>
              <a:gs pos="49000">
                <a:schemeClr val="dk1"/>
              </a:gs>
              <a:gs pos="100000">
                <a:schemeClr val="dk1"/>
              </a:gs>
            </a:gsLst>
            <a:path path="circle">
              <a:fillToRect b="50%" l="50%" r="50%" t="50%"/>
            </a:path>
            <a:tileRect/>
          </a:gradFill>
          <a:ln>
            <a:noFill/>
          </a:ln>
        </p:spPr>
      </p:pic>
      <p:cxnSp>
        <p:nvCxnSpPr>
          <p:cNvPr id="273" name="Google Shape;273;p46"/>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274" name="Google Shape;274;p46"/>
          <p:cNvCxnSpPr/>
          <p:nvPr/>
        </p:nvCxnSpPr>
        <p:spPr>
          <a:xfrm>
            <a:off x="9023250" y="-600"/>
            <a:ext cx="0" cy="5144700"/>
          </a:xfrm>
          <a:prstGeom prst="straightConnector1">
            <a:avLst/>
          </a:prstGeom>
          <a:noFill/>
          <a:ln cap="flat" cmpd="sng" w="9525">
            <a:solidFill>
              <a:schemeClr val="dk2"/>
            </a:solidFill>
            <a:prstDash val="solid"/>
            <a:round/>
            <a:headEnd len="sm" w="sm" type="none"/>
            <a:tailEnd len="sm" w="sm" type="none"/>
          </a:ln>
        </p:spPr>
      </p:cxnSp>
      <p:sp>
        <p:nvSpPr>
          <p:cNvPr id="275" name="Google Shape;275;p46"/>
          <p:cNvSpPr txBox="1"/>
          <p:nvPr>
            <p:ph idx="2" type="body"/>
          </p:nvPr>
        </p:nvSpPr>
        <p:spPr>
          <a:xfrm>
            <a:off x="2827113" y="2569931"/>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SzPts val="1000"/>
              <a:buFont typeface="Instrument Sans"/>
              <a:buChar char="●"/>
              <a:defRPr/>
            </a:lvl1pPr>
            <a:lvl2pPr indent="-292100" lvl="1" marL="914400" algn="l">
              <a:lnSpc>
                <a:spcPct val="115000"/>
              </a:lnSpc>
              <a:spcBef>
                <a:spcPts val="0"/>
              </a:spcBef>
              <a:spcAft>
                <a:spcPts val="0"/>
              </a:spcAft>
              <a:buSzPts val="1000"/>
              <a:buFont typeface="Instrument Sans"/>
              <a:buChar char="○"/>
              <a:defRPr/>
            </a:lvl2pPr>
            <a:lvl3pPr indent="-292100" lvl="2" marL="1371600" algn="l">
              <a:lnSpc>
                <a:spcPct val="115000"/>
              </a:lnSpc>
              <a:spcBef>
                <a:spcPts val="0"/>
              </a:spcBef>
              <a:spcAft>
                <a:spcPts val="0"/>
              </a:spcAft>
              <a:buSzPts val="1000"/>
              <a:buFont typeface="Instrument Sans"/>
              <a:buChar char="■"/>
              <a:defRPr/>
            </a:lvl3pPr>
            <a:lvl4pPr indent="-292100" lvl="3" marL="1828800" algn="l">
              <a:lnSpc>
                <a:spcPct val="115000"/>
              </a:lnSpc>
              <a:spcBef>
                <a:spcPts val="0"/>
              </a:spcBef>
              <a:spcAft>
                <a:spcPts val="0"/>
              </a:spcAft>
              <a:buSzPts val="1000"/>
              <a:buFont typeface="Instrument Sans"/>
              <a:buChar char="●"/>
              <a:defRPr/>
            </a:lvl4pPr>
            <a:lvl5pPr indent="-292100" lvl="4" marL="2286000" algn="l">
              <a:lnSpc>
                <a:spcPct val="115000"/>
              </a:lnSpc>
              <a:spcBef>
                <a:spcPts val="0"/>
              </a:spcBef>
              <a:spcAft>
                <a:spcPts val="0"/>
              </a:spcAft>
              <a:buSzPts val="1000"/>
              <a:buFont typeface="Instrument Sans"/>
              <a:buChar char="○"/>
              <a:defRPr/>
            </a:lvl5pPr>
            <a:lvl6pPr indent="-292100" lvl="5" marL="2743200" algn="l">
              <a:lnSpc>
                <a:spcPct val="115000"/>
              </a:lnSpc>
              <a:spcBef>
                <a:spcPts val="0"/>
              </a:spcBef>
              <a:spcAft>
                <a:spcPts val="0"/>
              </a:spcAft>
              <a:buSzPts val="1000"/>
              <a:buFont typeface="Instrument Sans"/>
              <a:buChar char="■"/>
              <a:defRPr/>
            </a:lvl6pPr>
            <a:lvl7pPr indent="-292100" lvl="6" marL="3200400" algn="l">
              <a:lnSpc>
                <a:spcPct val="115000"/>
              </a:lnSpc>
              <a:spcBef>
                <a:spcPts val="0"/>
              </a:spcBef>
              <a:spcAft>
                <a:spcPts val="0"/>
              </a:spcAft>
              <a:buSzPts val="1000"/>
              <a:buFont typeface="Instrument Sans"/>
              <a:buChar char="●"/>
              <a:defRPr/>
            </a:lvl7pPr>
            <a:lvl8pPr indent="-292100" lvl="7" marL="3657600" algn="l">
              <a:lnSpc>
                <a:spcPct val="115000"/>
              </a:lnSpc>
              <a:spcBef>
                <a:spcPts val="0"/>
              </a:spcBef>
              <a:spcAft>
                <a:spcPts val="0"/>
              </a:spcAft>
              <a:buSzPts val="1000"/>
              <a:buFont typeface="Instrument Sans"/>
              <a:buChar char="○"/>
              <a:defRPr/>
            </a:lvl8pPr>
            <a:lvl9pPr indent="-292100" lvl="8" marL="4114800" algn="l">
              <a:lnSpc>
                <a:spcPct val="115000"/>
              </a:lnSpc>
              <a:spcBef>
                <a:spcPts val="0"/>
              </a:spcBef>
              <a:spcAft>
                <a:spcPts val="0"/>
              </a:spcAft>
              <a:buSzPts val="1000"/>
              <a:buFont typeface="Instrument Sans"/>
              <a:buChar char="■"/>
              <a:defRPr/>
            </a:lvl9pPr>
          </a:lstStyle>
          <a:p/>
        </p:txBody>
      </p:sp>
      <p:sp>
        <p:nvSpPr>
          <p:cNvPr id="276" name="Google Shape;276;p46"/>
          <p:cNvSpPr txBox="1"/>
          <p:nvPr>
            <p:ph idx="3" type="body"/>
          </p:nvPr>
        </p:nvSpPr>
        <p:spPr>
          <a:xfrm>
            <a:off x="5368750" y="2579750"/>
            <a:ext cx="2378400" cy="19467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277" name="Google Shape;277;p46"/>
          <p:cNvSpPr/>
          <p:nvPr>
            <p:ph idx="4" type="pic"/>
          </p:nvPr>
        </p:nvSpPr>
        <p:spPr>
          <a:xfrm>
            <a:off x="7752125" y="2584175"/>
            <a:ext cx="1266600" cy="2093700"/>
          </a:xfrm>
          <a:prstGeom prst="rect">
            <a:avLst/>
          </a:prstGeom>
          <a:noFill/>
          <a:ln>
            <a:noFill/>
          </a:ln>
        </p:spPr>
      </p:sp>
      <p:sp>
        <p:nvSpPr>
          <p:cNvPr id="278" name="Google Shape;278;p4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46"/>
          <p:cNvSpPr txBox="1"/>
          <p:nvPr>
            <p:ph idx="5" type="subTitle"/>
          </p:nvPr>
        </p:nvSpPr>
        <p:spPr>
          <a:xfrm>
            <a:off x="28548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80" name="Google Shape;280;p46"/>
          <p:cNvSpPr txBox="1"/>
          <p:nvPr>
            <p:ph idx="6" type="subTitle"/>
          </p:nvPr>
        </p:nvSpPr>
        <p:spPr>
          <a:xfrm>
            <a:off x="2827113"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81" name="Google Shape;281;p46"/>
          <p:cNvSpPr txBox="1"/>
          <p:nvPr>
            <p:ph idx="7" type="subTitle"/>
          </p:nvPr>
        </p:nvSpPr>
        <p:spPr>
          <a:xfrm>
            <a:off x="536873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82" name="Google Shape;282;p46"/>
          <p:cNvSpPr txBox="1"/>
          <p:nvPr>
            <p:ph idx="8" type="subTitle"/>
          </p:nvPr>
        </p:nvSpPr>
        <p:spPr>
          <a:xfrm>
            <a:off x="407700" y="1388800"/>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83" name="Google Shape;283;p46"/>
          <p:cNvSpPr txBox="1"/>
          <p:nvPr>
            <p:ph idx="9" type="subTitle"/>
          </p:nvPr>
        </p:nvSpPr>
        <p:spPr>
          <a:xfrm>
            <a:off x="2952363"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84" name="Google Shape;284;p46"/>
          <p:cNvSpPr txBox="1"/>
          <p:nvPr>
            <p:ph idx="13" type="subTitle"/>
          </p:nvPr>
        </p:nvSpPr>
        <p:spPr>
          <a:xfrm>
            <a:off x="5497038"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85" name="Google Shape;285;p46"/>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p:cSld name="CUSTOM_6">
    <p:spTree>
      <p:nvGrpSpPr>
        <p:cNvPr id="286" name="Shape 286"/>
        <p:cNvGrpSpPr/>
        <p:nvPr/>
      </p:nvGrpSpPr>
      <p:grpSpPr>
        <a:xfrm>
          <a:off x="0" y="0"/>
          <a:ext cx="0" cy="0"/>
          <a:chOff x="0" y="0"/>
          <a:chExt cx="0" cy="0"/>
        </a:xfrm>
      </p:grpSpPr>
      <p:sp>
        <p:nvSpPr>
          <p:cNvPr id="287" name="Google Shape;287;p47"/>
          <p:cNvSpPr txBox="1"/>
          <p:nvPr>
            <p:ph idx="1" type="subTitle"/>
          </p:nvPr>
        </p:nvSpPr>
        <p:spPr>
          <a:xfrm>
            <a:off x="2679700" y="1295400"/>
            <a:ext cx="38013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288" name="Google Shape;288;p47"/>
          <p:cNvSpPr txBox="1"/>
          <p:nvPr>
            <p:ph idx="2" type="body"/>
          </p:nvPr>
        </p:nvSpPr>
        <p:spPr>
          <a:xfrm>
            <a:off x="2679700" y="1744013"/>
            <a:ext cx="2533200" cy="846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89" name="Google Shape;289;p47"/>
          <p:cNvSpPr txBox="1"/>
          <p:nvPr>
            <p:ph idx="3" type="subTitle"/>
          </p:nvPr>
        </p:nvSpPr>
        <p:spPr>
          <a:xfrm>
            <a:off x="1397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90" name="Google Shape;290;p47"/>
          <p:cNvSpPr txBox="1"/>
          <p:nvPr>
            <p:ph idx="4" type="body"/>
          </p:nvPr>
        </p:nvSpPr>
        <p:spPr>
          <a:xfrm>
            <a:off x="1397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91" name="Google Shape;291;p47"/>
          <p:cNvSpPr txBox="1"/>
          <p:nvPr>
            <p:ph idx="5" type="subTitle"/>
          </p:nvPr>
        </p:nvSpPr>
        <p:spPr>
          <a:xfrm>
            <a:off x="26776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9pPr>
          </a:lstStyle>
          <a:p/>
        </p:txBody>
      </p:sp>
      <p:sp>
        <p:nvSpPr>
          <p:cNvPr id="292" name="Google Shape;292;p47"/>
          <p:cNvSpPr txBox="1"/>
          <p:nvPr>
            <p:ph idx="6" type="body"/>
          </p:nvPr>
        </p:nvSpPr>
        <p:spPr>
          <a:xfrm>
            <a:off x="26776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93" name="Google Shape;293;p47"/>
          <p:cNvSpPr txBox="1"/>
          <p:nvPr>
            <p:ph idx="7" type="subTitle"/>
          </p:nvPr>
        </p:nvSpPr>
        <p:spPr>
          <a:xfrm>
            <a:off x="5210575"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94" name="Google Shape;294;p47"/>
          <p:cNvSpPr txBox="1"/>
          <p:nvPr>
            <p:ph idx="8" type="body"/>
          </p:nvPr>
        </p:nvSpPr>
        <p:spPr>
          <a:xfrm>
            <a:off x="5210575"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95" name="Google Shape;295;p4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96" name="Google Shape;296;p47"/>
          <p:cNvSpPr/>
          <p:nvPr>
            <p:ph idx="9" type="pic"/>
          </p:nvPr>
        </p:nvSpPr>
        <p:spPr>
          <a:xfrm>
            <a:off x="133525" y="1298275"/>
            <a:ext cx="2531400" cy="1278000"/>
          </a:xfrm>
          <a:prstGeom prst="rect">
            <a:avLst/>
          </a:prstGeom>
          <a:noFill/>
          <a:ln>
            <a:noFill/>
          </a:ln>
        </p:spPr>
      </p:sp>
      <p:sp>
        <p:nvSpPr>
          <p:cNvPr id="297" name="Google Shape;297;p47"/>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CUSTOM_10">
    <p:spTree>
      <p:nvGrpSpPr>
        <p:cNvPr id="298" name="Shape 298"/>
        <p:cNvGrpSpPr/>
        <p:nvPr/>
      </p:nvGrpSpPr>
      <p:grpSpPr>
        <a:xfrm>
          <a:off x="0" y="0"/>
          <a:ext cx="0" cy="0"/>
          <a:chOff x="0" y="0"/>
          <a:chExt cx="0" cy="0"/>
        </a:xfrm>
      </p:grpSpPr>
      <p:sp>
        <p:nvSpPr>
          <p:cNvPr id="299" name="Google Shape;299;p48"/>
          <p:cNvSpPr txBox="1"/>
          <p:nvPr>
            <p:ph idx="1" type="body"/>
          </p:nvPr>
        </p:nvSpPr>
        <p:spPr>
          <a:xfrm>
            <a:off x="13495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300" name="Google Shape;300;p48"/>
          <p:cNvSpPr txBox="1"/>
          <p:nvPr>
            <p:ph idx="2" type="body"/>
          </p:nvPr>
        </p:nvSpPr>
        <p:spPr>
          <a:xfrm>
            <a:off x="52159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80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301" name="Google Shape;301;p48"/>
          <p:cNvSpPr txBox="1"/>
          <p:nvPr>
            <p:ph idx="3" type="body"/>
          </p:nvPr>
        </p:nvSpPr>
        <p:spPr>
          <a:xfrm>
            <a:off x="2677225" y="1811100"/>
            <a:ext cx="2525100" cy="769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302" name="Google Shape;302;p48"/>
          <p:cNvSpPr txBox="1"/>
          <p:nvPr>
            <p:ph idx="4" type="body"/>
          </p:nvPr>
        </p:nvSpPr>
        <p:spPr>
          <a:xfrm>
            <a:off x="26776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303" name="Google Shape;303;p48"/>
          <p:cNvSpPr txBox="1"/>
          <p:nvPr>
            <p:ph idx="5" type="subTitle"/>
          </p:nvPr>
        </p:nvSpPr>
        <p:spPr>
          <a:xfrm>
            <a:off x="26728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04" name="Google Shape;304;p48"/>
          <p:cNvSpPr txBox="1"/>
          <p:nvPr>
            <p:ph idx="6" type="subTitle"/>
          </p:nvPr>
        </p:nvSpPr>
        <p:spPr>
          <a:xfrm>
            <a:off x="26728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05" name="Google Shape;305;p4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06" name="Google Shape;306;p48"/>
          <p:cNvSpPr txBox="1"/>
          <p:nvPr>
            <p:ph idx="7"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07" name="Google Shape;307;p48"/>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308" name="Google Shape;308;p48"/>
          <p:cNvSpPr/>
          <p:nvPr>
            <p:ph idx="8" type="pic"/>
          </p:nvPr>
        </p:nvSpPr>
        <p:spPr>
          <a:xfrm>
            <a:off x="134350" y="1295850"/>
            <a:ext cx="2529300" cy="1277400"/>
          </a:xfrm>
          <a:prstGeom prst="rect">
            <a:avLst/>
          </a:prstGeom>
          <a:noFill/>
          <a:ln>
            <a:noFill/>
          </a:ln>
        </p:spPr>
      </p:sp>
      <p:sp>
        <p:nvSpPr>
          <p:cNvPr id="309" name="Google Shape;309;p48"/>
          <p:cNvSpPr txBox="1"/>
          <p:nvPr>
            <p:ph idx="9" type="subTitle"/>
          </p:nvPr>
        </p:nvSpPr>
        <p:spPr>
          <a:xfrm>
            <a:off x="5211100" y="1295400"/>
            <a:ext cx="2538300" cy="12774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310" name="Google Shape;310;p48"/>
          <p:cNvSpPr txBox="1"/>
          <p:nvPr>
            <p:ph idx="13" type="subTitle"/>
          </p:nvPr>
        </p:nvSpPr>
        <p:spPr>
          <a:xfrm>
            <a:off x="2672800" y="1295400"/>
            <a:ext cx="2538300" cy="35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311" name="Google Shape;311;p48"/>
          <p:cNvSpPr txBox="1"/>
          <p:nvPr>
            <p:ph idx="14" type="subTitle"/>
          </p:nvPr>
        </p:nvSpPr>
        <p:spPr>
          <a:xfrm>
            <a:off x="26728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12" name="Google Shape;312;p48"/>
          <p:cNvSpPr txBox="1"/>
          <p:nvPr>
            <p:ph idx="15" type="subTitle"/>
          </p:nvPr>
        </p:nvSpPr>
        <p:spPr>
          <a:xfrm>
            <a:off x="13015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13" name="Google Shape;313;p48"/>
          <p:cNvSpPr txBox="1"/>
          <p:nvPr>
            <p:ph idx="16" type="subTitle"/>
          </p:nvPr>
        </p:nvSpPr>
        <p:spPr>
          <a:xfrm>
            <a:off x="52111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14" name="Google Shape;314;p48"/>
          <p:cNvSpPr txBox="1"/>
          <p:nvPr>
            <p:ph idx="17" type="subTitle"/>
          </p:nvPr>
        </p:nvSpPr>
        <p:spPr>
          <a:xfrm>
            <a:off x="1397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15" name="Google Shape;315;p48"/>
          <p:cNvSpPr txBox="1"/>
          <p:nvPr>
            <p:ph idx="18" type="subTitle"/>
          </p:nvPr>
        </p:nvSpPr>
        <p:spPr>
          <a:xfrm>
            <a:off x="1397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16" name="Google Shape;316;p48"/>
          <p:cNvSpPr txBox="1"/>
          <p:nvPr>
            <p:ph idx="19" type="subTitle"/>
          </p:nvPr>
        </p:nvSpPr>
        <p:spPr>
          <a:xfrm>
            <a:off x="522025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17" name="Google Shape;317;p48"/>
          <p:cNvSpPr txBox="1"/>
          <p:nvPr>
            <p:ph idx="20" type="subTitle"/>
          </p:nvPr>
        </p:nvSpPr>
        <p:spPr>
          <a:xfrm>
            <a:off x="522025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1">
  <p:cSld name="CUSTOM_11">
    <p:spTree>
      <p:nvGrpSpPr>
        <p:cNvPr id="318" name="Shape 318"/>
        <p:cNvGrpSpPr/>
        <p:nvPr/>
      </p:nvGrpSpPr>
      <p:grpSpPr>
        <a:xfrm>
          <a:off x="0" y="0"/>
          <a:ext cx="0" cy="0"/>
          <a:chOff x="0" y="0"/>
          <a:chExt cx="0" cy="0"/>
        </a:xfrm>
      </p:grpSpPr>
      <p:sp>
        <p:nvSpPr>
          <p:cNvPr id="319" name="Google Shape;319;p49"/>
          <p:cNvSpPr txBox="1"/>
          <p:nvPr>
            <p:ph idx="1" type="body"/>
          </p:nvPr>
        </p:nvSpPr>
        <p:spPr>
          <a:xfrm>
            <a:off x="284550" y="2579575"/>
            <a:ext cx="3655500" cy="1288200"/>
          </a:xfrm>
          <a:prstGeom prst="rect">
            <a:avLst/>
          </a:prstGeom>
          <a:noFill/>
          <a:ln>
            <a:noFill/>
          </a:ln>
        </p:spPr>
        <p:txBody>
          <a:bodyPr anchorCtr="0" anchor="t" bIns="91425" lIns="91425" spcFirstLastPara="1" rIns="91425" wrap="square" tIns="91425">
            <a:noAutofit/>
          </a:bodyPr>
          <a:lstStyle>
            <a:lvl1pPr indent="-292100" lvl="0" marL="457200" algn="l">
              <a:lnSpc>
                <a:spcPct val="150000"/>
              </a:lnSpc>
              <a:spcBef>
                <a:spcPts val="0"/>
              </a:spcBef>
              <a:spcAft>
                <a:spcPts val="0"/>
              </a:spcAft>
              <a:buClr>
                <a:schemeClr val="lt1"/>
              </a:buClr>
              <a:buSzPts val="1000"/>
              <a:buFont typeface="Instrument Sans"/>
              <a:buChar char="●"/>
              <a:defRPr/>
            </a:lvl1pPr>
            <a:lvl2pPr indent="-292100" lvl="1" marL="914400" algn="l">
              <a:lnSpc>
                <a:spcPct val="150000"/>
              </a:lnSpc>
              <a:spcBef>
                <a:spcPts val="0"/>
              </a:spcBef>
              <a:spcAft>
                <a:spcPts val="0"/>
              </a:spcAft>
              <a:buClr>
                <a:schemeClr val="lt1"/>
              </a:buClr>
              <a:buSzPts val="1000"/>
              <a:buFont typeface="Instrument Sans"/>
              <a:buChar char="○"/>
              <a:defRPr/>
            </a:lvl2pPr>
            <a:lvl3pPr indent="-292100" lvl="2" marL="1371600" algn="l">
              <a:lnSpc>
                <a:spcPct val="150000"/>
              </a:lnSpc>
              <a:spcBef>
                <a:spcPts val="0"/>
              </a:spcBef>
              <a:spcAft>
                <a:spcPts val="0"/>
              </a:spcAft>
              <a:buClr>
                <a:schemeClr val="lt1"/>
              </a:buClr>
              <a:buSzPts val="1000"/>
              <a:buFont typeface="Instrument Sans"/>
              <a:buChar char="■"/>
              <a:defRPr/>
            </a:lvl3pPr>
            <a:lvl4pPr indent="-292100" lvl="3" marL="1828800" algn="l">
              <a:lnSpc>
                <a:spcPct val="150000"/>
              </a:lnSpc>
              <a:spcBef>
                <a:spcPts val="0"/>
              </a:spcBef>
              <a:spcAft>
                <a:spcPts val="0"/>
              </a:spcAft>
              <a:buClr>
                <a:schemeClr val="lt1"/>
              </a:buClr>
              <a:buSzPts val="1000"/>
              <a:buFont typeface="Instrument Sans"/>
              <a:buChar char="●"/>
              <a:defRPr/>
            </a:lvl4pPr>
            <a:lvl5pPr indent="-292100" lvl="4" marL="2286000" algn="l">
              <a:lnSpc>
                <a:spcPct val="150000"/>
              </a:lnSpc>
              <a:spcBef>
                <a:spcPts val="0"/>
              </a:spcBef>
              <a:spcAft>
                <a:spcPts val="0"/>
              </a:spcAft>
              <a:buClr>
                <a:schemeClr val="lt1"/>
              </a:buClr>
              <a:buSzPts val="1000"/>
              <a:buFont typeface="Instrument Sans"/>
              <a:buChar char="○"/>
              <a:defRPr/>
            </a:lvl5pPr>
            <a:lvl6pPr indent="-292100" lvl="5" marL="2743200" algn="l">
              <a:lnSpc>
                <a:spcPct val="150000"/>
              </a:lnSpc>
              <a:spcBef>
                <a:spcPts val="0"/>
              </a:spcBef>
              <a:spcAft>
                <a:spcPts val="0"/>
              </a:spcAft>
              <a:buClr>
                <a:schemeClr val="lt1"/>
              </a:buClr>
              <a:buSzPts val="1000"/>
              <a:buFont typeface="Instrument Sans"/>
              <a:buChar char="■"/>
              <a:defRPr/>
            </a:lvl6pPr>
            <a:lvl7pPr indent="-292100" lvl="6" marL="3200400" algn="l">
              <a:lnSpc>
                <a:spcPct val="150000"/>
              </a:lnSpc>
              <a:spcBef>
                <a:spcPts val="0"/>
              </a:spcBef>
              <a:spcAft>
                <a:spcPts val="0"/>
              </a:spcAft>
              <a:buClr>
                <a:schemeClr val="lt1"/>
              </a:buClr>
              <a:buSzPts val="1000"/>
              <a:buFont typeface="Instrument Sans"/>
              <a:buChar char="●"/>
              <a:defRPr/>
            </a:lvl7pPr>
            <a:lvl8pPr indent="-292100" lvl="7" marL="3657600" algn="l">
              <a:lnSpc>
                <a:spcPct val="150000"/>
              </a:lnSpc>
              <a:spcBef>
                <a:spcPts val="0"/>
              </a:spcBef>
              <a:spcAft>
                <a:spcPts val="0"/>
              </a:spcAft>
              <a:buClr>
                <a:schemeClr val="lt1"/>
              </a:buClr>
              <a:buSzPts val="1000"/>
              <a:buFont typeface="Instrument Sans"/>
              <a:buChar char="○"/>
              <a:defRPr/>
            </a:lvl8pPr>
            <a:lvl9pPr indent="-292100" lvl="8" marL="4114800" algn="l">
              <a:lnSpc>
                <a:spcPct val="150000"/>
              </a:lnSpc>
              <a:spcBef>
                <a:spcPts val="0"/>
              </a:spcBef>
              <a:spcAft>
                <a:spcPts val="0"/>
              </a:spcAft>
              <a:buClr>
                <a:schemeClr val="lt1"/>
              </a:buClr>
              <a:buSzPts val="1000"/>
              <a:buFont typeface="Instrument Sans"/>
              <a:buChar char="■"/>
              <a:defRPr/>
            </a:lvl9pPr>
          </a:lstStyle>
          <a:p/>
        </p:txBody>
      </p:sp>
      <p:sp>
        <p:nvSpPr>
          <p:cNvPr id="320" name="Google Shape;320;p4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1" name="Google Shape;321;p49"/>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grpSp>
        <p:nvGrpSpPr>
          <p:cNvPr id="322" name="Google Shape;322;p49"/>
          <p:cNvGrpSpPr/>
          <p:nvPr/>
        </p:nvGrpSpPr>
        <p:grpSpPr>
          <a:xfrm>
            <a:off x="128875" y="-3665"/>
            <a:ext cx="8896225" cy="5148365"/>
            <a:chOff x="128875" y="-3665"/>
            <a:chExt cx="8896225" cy="5148365"/>
          </a:xfrm>
        </p:grpSpPr>
        <p:cxnSp>
          <p:nvCxnSpPr>
            <p:cNvPr id="323" name="Google Shape;323;p49"/>
            <p:cNvCxnSpPr/>
            <p:nvPr/>
          </p:nvCxnSpPr>
          <p:spPr>
            <a:xfrm>
              <a:off x="5212100" y="-3665"/>
              <a:ext cx="0" cy="5143500"/>
            </a:xfrm>
            <a:prstGeom prst="straightConnector1">
              <a:avLst/>
            </a:prstGeom>
            <a:noFill/>
            <a:ln cap="flat" cmpd="sng" w="9525">
              <a:solidFill>
                <a:schemeClr val="dk2"/>
              </a:solidFill>
              <a:prstDash val="solid"/>
              <a:round/>
              <a:headEnd len="sm" w="sm" type="none"/>
              <a:tailEnd len="sm" w="sm" type="none"/>
            </a:ln>
          </p:spPr>
        </p:cxnSp>
        <p:cxnSp>
          <p:nvCxnSpPr>
            <p:cNvPr id="324" name="Google Shape;324;p49"/>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325" name="Google Shape;325;p49"/>
            <p:cNvCxnSpPr/>
            <p:nvPr/>
          </p:nvCxnSpPr>
          <p:spPr>
            <a:xfrm>
              <a:off x="7752125" y="1069"/>
              <a:ext cx="0" cy="5143500"/>
            </a:xfrm>
            <a:prstGeom prst="straightConnector1">
              <a:avLst/>
            </a:prstGeom>
            <a:noFill/>
            <a:ln cap="flat" cmpd="sng" w="9525">
              <a:solidFill>
                <a:schemeClr val="dk2"/>
              </a:solidFill>
              <a:prstDash val="solid"/>
              <a:round/>
              <a:headEnd len="sm" w="sm" type="none"/>
              <a:tailEnd len="sm" w="sm" type="none"/>
            </a:ln>
          </p:spPr>
        </p:cxnSp>
        <p:cxnSp>
          <p:nvCxnSpPr>
            <p:cNvPr id="326" name="Google Shape;326;p49"/>
            <p:cNvCxnSpPr/>
            <p:nvPr/>
          </p:nvCxnSpPr>
          <p:spPr>
            <a:xfrm>
              <a:off x="5212100" y="223225"/>
              <a:ext cx="3813000" cy="0"/>
            </a:xfrm>
            <a:prstGeom prst="straightConnector1">
              <a:avLst/>
            </a:prstGeom>
            <a:noFill/>
            <a:ln cap="flat" cmpd="sng" w="9525">
              <a:solidFill>
                <a:schemeClr val="dk2"/>
              </a:solidFill>
              <a:prstDash val="solid"/>
              <a:round/>
              <a:headEnd len="sm" w="sm" type="none"/>
              <a:tailEnd len="sm" w="sm" type="none"/>
            </a:ln>
          </p:spPr>
        </p:cxnSp>
        <p:cxnSp>
          <p:nvCxnSpPr>
            <p:cNvPr id="327" name="Google Shape;327;p49"/>
            <p:cNvCxnSpPr/>
            <p:nvPr/>
          </p:nvCxnSpPr>
          <p:spPr>
            <a:xfrm>
              <a:off x="5210175" y="3867775"/>
              <a:ext cx="3813000" cy="0"/>
            </a:xfrm>
            <a:prstGeom prst="straightConnector1">
              <a:avLst/>
            </a:prstGeom>
            <a:noFill/>
            <a:ln cap="flat" cmpd="sng" w="9525">
              <a:solidFill>
                <a:schemeClr val="dk2"/>
              </a:solidFill>
              <a:prstDash val="solid"/>
              <a:round/>
              <a:headEnd len="sm" w="sm" type="none"/>
              <a:tailEnd len="sm" w="sm" type="none"/>
            </a:ln>
          </p:spPr>
        </p:cxnSp>
        <p:cxnSp>
          <p:nvCxnSpPr>
            <p:cNvPr id="328" name="Google Shape;328;p49"/>
            <p:cNvCxnSpPr/>
            <p:nvPr/>
          </p:nvCxnSpPr>
          <p:spPr>
            <a:xfrm>
              <a:off x="5212100" y="2579575"/>
              <a:ext cx="3813000" cy="0"/>
            </a:xfrm>
            <a:prstGeom prst="straightConnector1">
              <a:avLst/>
            </a:prstGeom>
            <a:noFill/>
            <a:ln cap="flat" cmpd="sng" w="9525">
              <a:solidFill>
                <a:schemeClr val="dk2"/>
              </a:solidFill>
              <a:prstDash val="solid"/>
              <a:round/>
              <a:headEnd len="sm" w="sm" type="none"/>
              <a:tailEnd len="sm" w="sm" type="none"/>
            </a:ln>
          </p:spPr>
        </p:cxnSp>
        <p:cxnSp>
          <p:nvCxnSpPr>
            <p:cNvPr id="329" name="Google Shape;329;p49"/>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grpSp>
      <p:sp>
        <p:nvSpPr>
          <p:cNvPr id="330" name="Google Shape;330;p49"/>
          <p:cNvSpPr txBox="1"/>
          <p:nvPr>
            <p:ph idx="2" type="subTitle"/>
          </p:nvPr>
        </p:nvSpPr>
        <p:spPr>
          <a:xfrm>
            <a:off x="284550" y="1291424"/>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31" name="Google Shape;331;p49"/>
          <p:cNvSpPr/>
          <p:nvPr>
            <p:ph idx="3" type="pic"/>
          </p:nvPr>
        </p:nvSpPr>
        <p:spPr>
          <a:xfrm>
            <a:off x="5219000" y="228600"/>
            <a:ext cx="2528400" cy="2346900"/>
          </a:xfrm>
          <a:prstGeom prst="rect">
            <a:avLst/>
          </a:prstGeom>
          <a:noFill/>
          <a:ln>
            <a:noFill/>
          </a:ln>
        </p:spPr>
      </p:sp>
      <p:sp>
        <p:nvSpPr>
          <p:cNvPr id="332" name="Google Shape;332;p49"/>
          <p:cNvSpPr/>
          <p:nvPr>
            <p:ph idx="4" type="pic"/>
          </p:nvPr>
        </p:nvSpPr>
        <p:spPr>
          <a:xfrm>
            <a:off x="7757025" y="2584925"/>
            <a:ext cx="1261500" cy="12792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_12">
    <p:spTree>
      <p:nvGrpSpPr>
        <p:cNvPr id="333" name="Shape 333"/>
        <p:cNvGrpSpPr/>
        <p:nvPr/>
      </p:nvGrpSpPr>
      <p:grpSpPr>
        <a:xfrm>
          <a:off x="0" y="0"/>
          <a:ext cx="0" cy="0"/>
          <a:chOff x="0" y="0"/>
          <a:chExt cx="0" cy="0"/>
        </a:xfrm>
      </p:grpSpPr>
      <p:pic>
        <p:nvPicPr>
          <p:cNvPr id="334" name="Google Shape;334;p50"/>
          <p:cNvPicPr preferRelativeResize="0"/>
          <p:nvPr/>
        </p:nvPicPr>
        <p:blipFill rotWithShape="1">
          <a:blip r:embed="rId2">
            <a:alphaModFix/>
          </a:blip>
          <a:srcRect b="0" l="0" r="0" t="0"/>
          <a:stretch/>
        </p:blipFill>
        <p:spPr>
          <a:xfrm rot="10800000">
            <a:off x="6802699" y="3851249"/>
            <a:ext cx="1292251" cy="1292251"/>
          </a:xfrm>
          <a:prstGeom prst="rect">
            <a:avLst/>
          </a:prstGeom>
          <a:noFill/>
          <a:ln>
            <a:noFill/>
          </a:ln>
        </p:spPr>
      </p:pic>
      <p:sp>
        <p:nvSpPr>
          <p:cNvPr id="335" name="Google Shape;335;p50"/>
          <p:cNvSpPr txBox="1"/>
          <p:nvPr>
            <p:ph idx="1" type="subTitle"/>
          </p:nvPr>
        </p:nvSpPr>
        <p:spPr>
          <a:xfrm>
            <a:off x="53729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36" name="Google Shape;336;p50"/>
          <p:cNvSpPr txBox="1"/>
          <p:nvPr>
            <p:ph idx="2" type="subTitle"/>
          </p:nvPr>
        </p:nvSpPr>
        <p:spPr>
          <a:xfrm>
            <a:off x="5372900" y="4504718"/>
            <a:ext cx="14298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solidFill>
                  <a:schemeClr val="lt2"/>
                </a:solidFill>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37" name="Google Shape;337;p50"/>
          <p:cNvSpPr txBox="1"/>
          <p:nvPr>
            <p:ph idx="3" type="subTitle"/>
          </p:nvPr>
        </p:nvSpPr>
        <p:spPr>
          <a:xfrm>
            <a:off x="5372900"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38" name="Google Shape;338;p50"/>
          <p:cNvSpPr txBox="1"/>
          <p:nvPr>
            <p:ph idx="4" type="subTitle"/>
          </p:nvPr>
        </p:nvSpPr>
        <p:spPr>
          <a:xfrm>
            <a:off x="5372900"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339" name="Google Shape;339;p50"/>
          <p:cNvSpPr txBox="1"/>
          <p:nvPr>
            <p:ph idx="5" type="subTitle"/>
          </p:nvPr>
        </p:nvSpPr>
        <p:spPr>
          <a:xfrm>
            <a:off x="6953375"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40" name="Google Shape;340;p50"/>
          <p:cNvSpPr txBox="1"/>
          <p:nvPr>
            <p:ph idx="6" type="subTitle"/>
          </p:nvPr>
        </p:nvSpPr>
        <p:spPr>
          <a:xfrm>
            <a:off x="6953375"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cxnSp>
        <p:nvCxnSpPr>
          <p:cNvPr id="341" name="Google Shape;341;p50"/>
          <p:cNvCxnSpPr/>
          <p:nvPr/>
        </p:nvCxnSpPr>
        <p:spPr>
          <a:xfrm>
            <a:off x="9023250" y="0"/>
            <a:ext cx="0" cy="5135400"/>
          </a:xfrm>
          <a:prstGeom prst="straightConnector1">
            <a:avLst/>
          </a:prstGeom>
          <a:noFill/>
          <a:ln cap="flat" cmpd="sng" w="9525">
            <a:solidFill>
              <a:schemeClr val="accent3"/>
            </a:solidFill>
            <a:prstDash val="solid"/>
            <a:round/>
            <a:headEnd len="sm" w="sm" type="none"/>
            <a:tailEnd len="sm" w="sm" type="none"/>
          </a:ln>
        </p:spPr>
      </p:cxnSp>
      <p:cxnSp>
        <p:nvCxnSpPr>
          <p:cNvPr id="342" name="Google Shape;342;p50"/>
          <p:cNvCxnSpPr/>
          <p:nvPr/>
        </p:nvCxnSpPr>
        <p:spPr>
          <a:xfrm>
            <a:off x="118800" y="0"/>
            <a:ext cx="0" cy="5135400"/>
          </a:xfrm>
          <a:prstGeom prst="straightConnector1">
            <a:avLst/>
          </a:prstGeom>
          <a:noFill/>
          <a:ln cap="flat" cmpd="sng" w="9525">
            <a:solidFill>
              <a:schemeClr val="accent3"/>
            </a:solidFill>
            <a:prstDash val="solid"/>
            <a:round/>
            <a:headEnd len="sm" w="sm" type="none"/>
            <a:tailEnd len="sm" w="sm" type="none"/>
          </a:ln>
        </p:spPr>
      </p:cxnSp>
      <p:sp>
        <p:nvSpPr>
          <p:cNvPr id="343" name="Google Shape;343;p50"/>
          <p:cNvSpPr txBox="1"/>
          <p:nvPr>
            <p:ph idx="7" type="subTitle"/>
          </p:nvPr>
        </p:nvSpPr>
        <p:spPr>
          <a:xfrm>
            <a:off x="5372900"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44" name="Google Shape;344;p50"/>
          <p:cNvSpPr txBox="1"/>
          <p:nvPr>
            <p:ph idx="8" type="subTitle"/>
          </p:nvPr>
        </p:nvSpPr>
        <p:spPr>
          <a:xfrm>
            <a:off x="139700" y="1653090"/>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345" name="Google Shape;345;p5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50"/>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347" name="Google Shape;347;p50"/>
          <p:cNvSpPr txBox="1"/>
          <p:nvPr>
            <p:ph idx="9" type="subTitle"/>
          </p:nvPr>
        </p:nvSpPr>
        <p:spPr>
          <a:xfrm>
            <a:off x="5372900"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348" name="Google Shape;348;p50"/>
          <p:cNvSpPr txBox="1"/>
          <p:nvPr>
            <p:ph idx="13" type="subTitle"/>
          </p:nvPr>
        </p:nvSpPr>
        <p:spPr>
          <a:xfrm>
            <a:off x="6953375"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49" name="Google Shape;349;p50"/>
          <p:cNvSpPr txBox="1"/>
          <p:nvPr>
            <p:ph idx="14" type="subTitle"/>
          </p:nvPr>
        </p:nvSpPr>
        <p:spPr>
          <a:xfrm>
            <a:off x="6953375"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350" name="Google Shape;350;p50"/>
          <p:cNvSpPr txBox="1"/>
          <p:nvPr>
            <p:ph idx="15" type="subTitle"/>
          </p:nvPr>
        </p:nvSpPr>
        <p:spPr>
          <a:xfrm>
            <a:off x="69704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13">
    <p:spTree>
      <p:nvGrpSpPr>
        <p:cNvPr id="351" name="Shape 351"/>
        <p:cNvGrpSpPr/>
        <p:nvPr/>
      </p:nvGrpSpPr>
      <p:grpSpPr>
        <a:xfrm>
          <a:off x="0" y="0"/>
          <a:ext cx="0" cy="0"/>
          <a:chOff x="0" y="0"/>
          <a:chExt cx="0" cy="0"/>
        </a:xfrm>
      </p:grpSpPr>
      <p:sp>
        <p:nvSpPr>
          <p:cNvPr id="352" name="Google Shape;352;p51"/>
          <p:cNvSpPr/>
          <p:nvPr>
            <p:ph idx="2" type="pic"/>
          </p:nvPr>
        </p:nvSpPr>
        <p:spPr>
          <a:xfrm>
            <a:off x="7754350" y="2584475"/>
            <a:ext cx="1263000" cy="1272600"/>
          </a:xfrm>
          <a:prstGeom prst="rect">
            <a:avLst/>
          </a:prstGeom>
          <a:noFill/>
          <a:ln>
            <a:noFill/>
          </a:ln>
        </p:spPr>
      </p:sp>
      <p:sp>
        <p:nvSpPr>
          <p:cNvPr id="353" name="Google Shape;353;p51"/>
          <p:cNvSpPr/>
          <p:nvPr>
            <p:ph idx="3" type="pic"/>
          </p:nvPr>
        </p:nvSpPr>
        <p:spPr>
          <a:xfrm>
            <a:off x="5212300" y="2584475"/>
            <a:ext cx="1263000" cy="1272600"/>
          </a:xfrm>
          <a:prstGeom prst="rect">
            <a:avLst/>
          </a:prstGeom>
          <a:noFill/>
          <a:ln>
            <a:noFill/>
          </a:ln>
        </p:spPr>
      </p:sp>
      <p:sp>
        <p:nvSpPr>
          <p:cNvPr id="354" name="Google Shape;354;p5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355" name="Google Shape;355;p51"/>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356" name="Google Shape;356;p51"/>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357" name="Google Shape;357;p51"/>
          <p:cNvCxnSpPr/>
          <p:nvPr/>
        </p:nvCxnSpPr>
        <p:spPr>
          <a:xfrm>
            <a:off x="9020977" y="1291063"/>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358" name="Google Shape;358;p51"/>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sp>
        <p:nvSpPr>
          <p:cNvPr id="359" name="Google Shape;359;p51"/>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360" name="Google Shape;360;p51"/>
          <p:cNvSpPr txBox="1"/>
          <p:nvPr>
            <p:ph idx="4" type="title"/>
          </p:nvPr>
        </p:nvSpPr>
        <p:spPr>
          <a:xfrm>
            <a:off x="139700" y="12940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361" name="Google Shape;361;p51"/>
          <p:cNvSpPr txBox="1"/>
          <p:nvPr>
            <p:ph idx="5" type="title"/>
          </p:nvPr>
        </p:nvSpPr>
        <p:spPr>
          <a:xfrm>
            <a:off x="139700" y="18092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362" name="Google Shape;362;p51"/>
          <p:cNvSpPr txBox="1"/>
          <p:nvPr>
            <p:ph idx="6" type="title"/>
          </p:nvPr>
        </p:nvSpPr>
        <p:spPr>
          <a:xfrm>
            <a:off x="139700" y="25844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363" name="Google Shape;363;p51"/>
          <p:cNvSpPr txBox="1"/>
          <p:nvPr>
            <p:ph idx="7" type="title"/>
          </p:nvPr>
        </p:nvSpPr>
        <p:spPr>
          <a:xfrm>
            <a:off x="139700" y="30996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364" name="Google Shape;364;p51"/>
          <p:cNvSpPr txBox="1"/>
          <p:nvPr>
            <p:ph idx="8" type="title"/>
          </p:nvPr>
        </p:nvSpPr>
        <p:spPr>
          <a:xfrm>
            <a:off x="139700" y="38748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365" name="Google Shape;365;p51"/>
          <p:cNvSpPr txBox="1"/>
          <p:nvPr>
            <p:ph idx="9" type="title"/>
          </p:nvPr>
        </p:nvSpPr>
        <p:spPr>
          <a:xfrm>
            <a:off x="139700" y="43900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7">
    <p:spTree>
      <p:nvGrpSpPr>
        <p:cNvPr id="366" name="Shape 366"/>
        <p:cNvGrpSpPr/>
        <p:nvPr/>
      </p:nvGrpSpPr>
      <p:grpSpPr>
        <a:xfrm>
          <a:off x="0" y="0"/>
          <a:ext cx="0" cy="0"/>
          <a:chOff x="0" y="0"/>
          <a:chExt cx="0" cy="0"/>
        </a:xfrm>
      </p:grpSpPr>
      <p:pic>
        <p:nvPicPr>
          <p:cNvPr id="367" name="Google Shape;367;p52"/>
          <p:cNvPicPr preferRelativeResize="0"/>
          <p:nvPr/>
        </p:nvPicPr>
        <p:blipFill rotWithShape="1">
          <a:blip r:embed="rId2">
            <a:alphaModFix/>
          </a:blip>
          <a:srcRect b="13328" l="0" r="0" t="10503"/>
          <a:stretch/>
        </p:blipFill>
        <p:spPr>
          <a:xfrm rot="10800000">
            <a:off x="135149" y="1285126"/>
            <a:ext cx="5075876" cy="3866199"/>
          </a:xfrm>
          <a:prstGeom prst="rect">
            <a:avLst/>
          </a:prstGeom>
          <a:noFill/>
          <a:ln>
            <a:noFill/>
          </a:ln>
        </p:spPr>
      </p:pic>
      <p:sp>
        <p:nvSpPr>
          <p:cNvPr descr="A solid green color" id="368" name="Google Shape;368;p52"/>
          <p:cNvSpPr/>
          <p:nvPr/>
        </p:nvSpPr>
        <p:spPr>
          <a:xfrm>
            <a:off x="135138" y="900"/>
            <a:ext cx="1257900" cy="1283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descr="A solid blue color" id="369" name="Google Shape;369;p52"/>
          <p:cNvSpPr/>
          <p:nvPr/>
        </p:nvSpPr>
        <p:spPr>
          <a:xfrm>
            <a:off x="5218975" y="-1050"/>
            <a:ext cx="1257900" cy="1287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370" name="Google Shape;370;p5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71" name="Google Shape;371;p52"/>
          <p:cNvSpPr txBox="1"/>
          <p:nvPr>
            <p:ph type="title"/>
          </p:nvPr>
        </p:nvSpPr>
        <p:spPr>
          <a:xfrm>
            <a:off x="128875" y="1666875"/>
            <a:ext cx="4922400" cy="3245400"/>
          </a:xfrm>
          <a:prstGeom prst="rect">
            <a:avLst/>
          </a:prstGeom>
          <a:noFill/>
          <a:ln>
            <a:noFill/>
          </a:ln>
        </p:spPr>
        <p:txBody>
          <a:bodyPr anchorCtr="0" anchor="b" bIns="0" lIns="91425" spcFirstLastPara="1" rIns="91425" wrap="square" tIns="91425">
            <a:spAutoFit/>
          </a:bodyPr>
          <a:lstStyle>
            <a:lvl1pPr lvl="0" algn="l">
              <a:lnSpc>
                <a:spcPct val="90000"/>
              </a:lnSpc>
              <a:spcBef>
                <a:spcPts val="0"/>
              </a:spcBef>
              <a:spcAft>
                <a:spcPts val="0"/>
              </a:spcAft>
              <a:buClr>
                <a:schemeClr val="lt1"/>
              </a:buClr>
              <a:buSzPts val="6000"/>
              <a:buFont typeface="Poppins"/>
              <a:buNone/>
              <a:defRPr sz="6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72" name="Google Shape;372;p52"/>
          <p:cNvSpPr txBox="1"/>
          <p:nvPr>
            <p:ph idx="1" type="subTitle"/>
          </p:nvPr>
        </p:nvSpPr>
        <p:spPr>
          <a:xfrm>
            <a:off x="5305200" y="2579575"/>
            <a:ext cx="3596700" cy="1270200"/>
          </a:xfrm>
          <a:prstGeom prst="rect">
            <a:avLst/>
          </a:prstGeom>
          <a:noFill/>
          <a:ln>
            <a:noFill/>
          </a:ln>
        </p:spPr>
        <p:txBody>
          <a:bodyPr anchorCtr="0" anchor="t" bIns="91425" lIns="91425" spcFirstLastPara="1" rIns="91425" wrap="square" tIns="18287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73" name="Google Shape;373;p52"/>
          <p:cNvSpPr txBox="1"/>
          <p:nvPr>
            <p:ph idx="2" type="subTitle"/>
          </p:nvPr>
        </p:nvSpPr>
        <p:spPr>
          <a:xfrm>
            <a:off x="5305225" y="3861475"/>
            <a:ext cx="3596700" cy="1050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74" name="Google Shape;374;p52"/>
          <p:cNvSpPr/>
          <p:nvPr>
            <p:ph idx="3" type="pic"/>
          </p:nvPr>
        </p:nvSpPr>
        <p:spPr>
          <a:xfrm>
            <a:off x="7757975" y="1297450"/>
            <a:ext cx="1259700" cy="1275000"/>
          </a:xfrm>
          <a:prstGeom prst="rect">
            <a:avLst/>
          </a:prstGeom>
          <a:noFill/>
          <a:ln>
            <a:noFill/>
          </a:ln>
        </p:spPr>
      </p:sp>
      <p:grpSp>
        <p:nvGrpSpPr>
          <p:cNvPr id="375" name="Google Shape;375;p52"/>
          <p:cNvGrpSpPr/>
          <p:nvPr/>
        </p:nvGrpSpPr>
        <p:grpSpPr>
          <a:xfrm>
            <a:off x="128875" y="0"/>
            <a:ext cx="8894550" cy="5152800"/>
            <a:chOff x="128875" y="0"/>
            <a:chExt cx="8894550" cy="5152800"/>
          </a:xfrm>
        </p:grpSpPr>
        <p:cxnSp>
          <p:nvCxnSpPr>
            <p:cNvPr id="376" name="Google Shape;376;p52"/>
            <p:cNvCxnSpPr/>
            <p:nvPr/>
          </p:nvCxnSpPr>
          <p:spPr>
            <a:xfrm>
              <a:off x="6480997"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377" name="Google Shape;377;p52"/>
            <p:cNvCxnSpPr/>
            <p:nvPr/>
          </p:nvCxnSpPr>
          <p:spPr>
            <a:xfrm>
              <a:off x="7752136"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378" name="Google Shape;378;p52"/>
            <p:cNvCxnSpPr/>
            <p:nvPr/>
          </p:nvCxnSpPr>
          <p:spPr>
            <a:xfrm>
              <a:off x="5213125" y="2579575"/>
              <a:ext cx="3810300" cy="0"/>
            </a:xfrm>
            <a:prstGeom prst="straightConnector1">
              <a:avLst/>
            </a:prstGeom>
            <a:noFill/>
            <a:ln cap="flat" cmpd="sng" w="9525">
              <a:solidFill>
                <a:schemeClr val="dk2"/>
              </a:solidFill>
              <a:prstDash val="solid"/>
              <a:round/>
              <a:headEnd len="sm" w="sm" type="none"/>
              <a:tailEnd len="sm" w="sm" type="none"/>
            </a:ln>
          </p:spPr>
        </p:cxnSp>
        <p:cxnSp>
          <p:nvCxnSpPr>
            <p:cNvPr id="379" name="Google Shape;379;p52"/>
            <p:cNvCxnSpPr/>
            <p:nvPr/>
          </p:nvCxnSpPr>
          <p:spPr>
            <a:xfrm>
              <a:off x="5212100" y="1075"/>
              <a:ext cx="0" cy="5133900"/>
            </a:xfrm>
            <a:prstGeom prst="straightConnector1">
              <a:avLst/>
            </a:prstGeom>
            <a:noFill/>
            <a:ln cap="flat" cmpd="sng" w="9525">
              <a:solidFill>
                <a:schemeClr val="dk2"/>
              </a:solidFill>
              <a:prstDash val="solid"/>
              <a:round/>
              <a:headEnd len="sm" w="sm" type="none"/>
              <a:tailEnd len="sm" w="sm" type="none"/>
            </a:ln>
          </p:spPr>
        </p:cxnSp>
        <p:cxnSp>
          <p:nvCxnSpPr>
            <p:cNvPr id="380" name="Google Shape;380;p52"/>
            <p:cNvCxnSpPr/>
            <p:nvPr/>
          </p:nvCxnSpPr>
          <p:spPr>
            <a:xfrm>
              <a:off x="394015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381" name="Google Shape;381;p52"/>
            <p:cNvCxnSpPr/>
            <p:nvPr/>
          </p:nvCxnSpPr>
          <p:spPr>
            <a:xfrm>
              <a:off x="2669725"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382" name="Google Shape;382;p52"/>
            <p:cNvCxnSpPr/>
            <p:nvPr/>
          </p:nvCxnSpPr>
          <p:spPr>
            <a:xfrm>
              <a:off x="139930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383" name="Google Shape;383;p52"/>
            <p:cNvCxnSpPr/>
            <p:nvPr/>
          </p:nvCxnSpPr>
          <p:spPr>
            <a:xfrm>
              <a:off x="128875" y="0"/>
              <a:ext cx="0" cy="5152800"/>
            </a:xfrm>
            <a:prstGeom prst="straightConnector1">
              <a:avLst/>
            </a:prstGeom>
            <a:noFill/>
            <a:ln cap="flat" cmpd="sng" w="9525">
              <a:solidFill>
                <a:schemeClr val="dk2"/>
              </a:solidFill>
              <a:prstDash val="solid"/>
              <a:round/>
              <a:headEnd len="sm" w="sm" type="none"/>
              <a:tailEnd len="sm" w="sm" type="none"/>
            </a:ln>
          </p:spPr>
        </p:cxnSp>
        <p:cxnSp>
          <p:nvCxnSpPr>
            <p:cNvPr id="384" name="Google Shape;384;p52"/>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385" name="Google Shape;385;p52"/>
            <p:cNvCxnSpPr/>
            <p:nvPr/>
          </p:nvCxnSpPr>
          <p:spPr>
            <a:xfrm>
              <a:off x="128875" y="1291375"/>
              <a:ext cx="88944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2">
  <p:cSld name="BLANK_1_1_1_1_1_1_2">
    <p:spTree>
      <p:nvGrpSpPr>
        <p:cNvPr id="386" name="Shape 386"/>
        <p:cNvGrpSpPr/>
        <p:nvPr/>
      </p:nvGrpSpPr>
      <p:grpSpPr>
        <a:xfrm>
          <a:off x="0" y="0"/>
          <a:ext cx="0" cy="0"/>
          <a:chOff x="0" y="0"/>
          <a:chExt cx="0" cy="0"/>
        </a:xfrm>
      </p:grpSpPr>
      <p:pic>
        <p:nvPicPr>
          <p:cNvPr id="387" name="Google Shape;387;p53"/>
          <p:cNvPicPr preferRelativeResize="0"/>
          <p:nvPr/>
        </p:nvPicPr>
        <p:blipFill rotWithShape="1">
          <a:blip r:embed="rId2">
            <a:alphaModFix/>
          </a:blip>
          <a:srcRect b="0" l="-14115" r="0" t="239"/>
          <a:stretch/>
        </p:blipFill>
        <p:spPr>
          <a:xfrm rot="-5400000">
            <a:off x="7090639" y="651563"/>
            <a:ext cx="2584673" cy="1271001"/>
          </a:xfrm>
          <a:prstGeom prst="rect">
            <a:avLst/>
          </a:prstGeom>
          <a:noFill/>
          <a:ln>
            <a:noFill/>
          </a:ln>
        </p:spPr>
      </p:pic>
      <p:sp>
        <p:nvSpPr>
          <p:cNvPr id="388" name="Google Shape;388;p53"/>
          <p:cNvSpPr/>
          <p:nvPr>
            <p:ph idx="2" type="pic"/>
          </p:nvPr>
        </p:nvSpPr>
        <p:spPr>
          <a:xfrm>
            <a:off x="125900" y="-5250"/>
            <a:ext cx="3826500" cy="2584800"/>
          </a:xfrm>
          <a:prstGeom prst="rect">
            <a:avLst/>
          </a:prstGeom>
          <a:noFill/>
          <a:ln>
            <a:noFill/>
          </a:ln>
        </p:spPr>
      </p:sp>
      <p:sp>
        <p:nvSpPr>
          <p:cNvPr id="389" name="Google Shape;389;p53"/>
          <p:cNvSpPr/>
          <p:nvPr>
            <p:ph idx="3" type="pic"/>
          </p:nvPr>
        </p:nvSpPr>
        <p:spPr>
          <a:xfrm>
            <a:off x="7756975" y="3876725"/>
            <a:ext cx="1261500" cy="1268100"/>
          </a:xfrm>
          <a:prstGeom prst="rect">
            <a:avLst/>
          </a:prstGeom>
          <a:noFill/>
          <a:ln>
            <a:noFill/>
          </a:ln>
        </p:spPr>
      </p:sp>
      <p:sp>
        <p:nvSpPr>
          <p:cNvPr id="390" name="Google Shape;390;p53"/>
          <p:cNvSpPr txBox="1"/>
          <p:nvPr>
            <p:ph type="title"/>
          </p:nvPr>
        </p:nvSpPr>
        <p:spPr>
          <a:xfrm>
            <a:off x="125900" y="2579575"/>
            <a:ext cx="6355200" cy="23328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4800"/>
              <a:buFont typeface="Poppins"/>
              <a:buNone/>
              <a:defRPr sz="4800"/>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grpSp>
        <p:nvGrpSpPr>
          <p:cNvPr id="391" name="Google Shape;391;p53"/>
          <p:cNvGrpSpPr/>
          <p:nvPr/>
        </p:nvGrpSpPr>
        <p:grpSpPr>
          <a:xfrm>
            <a:off x="128875" y="-1950"/>
            <a:ext cx="8894675" cy="5146650"/>
            <a:chOff x="128875" y="-1950"/>
            <a:chExt cx="8894675" cy="5146650"/>
          </a:xfrm>
        </p:grpSpPr>
        <p:cxnSp>
          <p:nvCxnSpPr>
            <p:cNvPr id="392" name="Google Shape;392;p53"/>
            <p:cNvCxnSpPr/>
            <p:nvPr/>
          </p:nvCxnSpPr>
          <p:spPr>
            <a:xfrm>
              <a:off x="77521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393" name="Google Shape;393;p53"/>
            <p:cNvCxnSpPr/>
            <p:nvPr/>
          </p:nvCxnSpPr>
          <p:spPr>
            <a:xfrm>
              <a:off x="5212100" y="-8"/>
              <a:ext cx="0" cy="1287000"/>
            </a:xfrm>
            <a:prstGeom prst="straightConnector1">
              <a:avLst/>
            </a:prstGeom>
            <a:noFill/>
            <a:ln cap="flat" cmpd="sng" w="9525">
              <a:solidFill>
                <a:schemeClr val="accent3"/>
              </a:solidFill>
              <a:prstDash val="solid"/>
              <a:round/>
              <a:headEnd len="sm" w="sm" type="none"/>
              <a:tailEnd len="sm" w="sm" type="none"/>
            </a:ln>
          </p:spPr>
        </p:cxnSp>
        <p:cxnSp>
          <p:nvCxnSpPr>
            <p:cNvPr id="394" name="Google Shape;394;p53"/>
            <p:cNvCxnSpPr/>
            <p:nvPr/>
          </p:nvCxnSpPr>
          <p:spPr>
            <a:xfrm>
              <a:off x="3950538" y="-1950"/>
              <a:ext cx="0" cy="2578200"/>
            </a:xfrm>
            <a:prstGeom prst="straightConnector1">
              <a:avLst/>
            </a:prstGeom>
            <a:noFill/>
            <a:ln cap="flat" cmpd="sng" w="9525">
              <a:solidFill>
                <a:schemeClr val="accent3"/>
              </a:solidFill>
              <a:prstDash val="solid"/>
              <a:round/>
              <a:headEnd len="sm" w="sm" type="none"/>
              <a:tailEnd len="sm" w="sm" type="none"/>
            </a:ln>
          </p:spPr>
        </p:cxnSp>
        <p:cxnSp>
          <p:nvCxnSpPr>
            <p:cNvPr id="395" name="Google Shape;395;p53"/>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396" name="Google Shape;396;p53"/>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397" name="Google Shape;397;p53"/>
            <p:cNvCxnSpPr/>
            <p:nvPr/>
          </p:nvCxnSpPr>
          <p:spPr>
            <a:xfrm flipH="1" rot="10800000">
              <a:off x="3953100" y="1284725"/>
              <a:ext cx="3796800" cy="6600"/>
            </a:xfrm>
            <a:prstGeom prst="straightConnector1">
              <a:avLst/>
            </a:prstGeom>
            <a:noFill/>
            <a:ln cap="flat" cmpd="sng" w="9525">
              <a:solidFill>
                <a:schemeClr val="accent3"/>
              </a:solidFill>
              <a:prstDash val="solid"/>
              <a:round/>
              <a:headEnd len="sm" w="sm" type="none"/>
              <a:tailEnd len="sm" w="sm" type="none"/>
            </a:ln>
          </p:spPr>
        </p:cxnSp>
        <p:cxnSp>
          <p:nvCxnSpPr>
            <p:cNvPr id="398" name="Google Shape;398;p53"/>
            <p:cNvCxnSpPr/>
            <p:nvPr/>
          </p:nvCxnSpPr>
          <p:spPr>
            <a:xfrm>
              <a:off x="7753950" y="3875875"/>
              <a:ext cx="1269600" cy="0"/>
            </a:xfrm>
            <a:prstGeom prst="straightConnector1">
              <a:avLst/>
            </a:prstGeom>
            <a:noFill/>
            <a:ln cap="flat" cmpd="sng" w="9525">
              <a:solidFill>
                <a:schemeClr val="accent3"/>
              </a:solidFill>
              <a:prstDash val="solid"/>
              <a:round/>
              <a:headEnd len="sm" w="sm" type="none"/>
              <a:tailEnd len="sm" w="sm" type="none"/>
            </a:ln>
          </p:spPr>
        </p:cxnSp>
        <p:cxnSp>
          <p:nvCxnSpPr>
            <p:cNvPr id="399" name="Google Shape;399;p53"/>
            <p:cNvCxnSpPr/>
            <p:nvPr/>
          </p:nvCxnSpPr>
          <p:spPr>
            <a:xfrm>
              <a:off x="6481000" y="-1125"/>
              <a:ext cx="0" cy="1288200"/>
            </a:xfrm>
            <a:prstGeom prst="straightConnector1">
              <a:avLst/>
            </a:prstGeom>
            <a:noFill/>
            <a:ln cap="flat" cmpd="sng" w="9525">
              <a:solidFill>
                <a:schemeClr val="accent3"/>
              </a:solidFill>
              <a:prstDash val="solid"/>
              <a:round/>
              <a:headEnd len="sm" w="sm" type="none"/>
              <a:tailEnd len="sm" w="sm" type="none"/>
            </a:ln>
          </p:spPr>
        </p:cxnSp>
        <p:cxnSp>
          <p:nvCxnSpPr>
            <p:cNvPr id="400" name="Google Shape;400;p53"/>
            <p:cNvCxnSpPr/>
            <p:nvPr/>
          </p:nvCxnSpPr>
          <p:spPr>
            <a:xfrm>
              <a:off x="143975" y="2579575"/>
              <a:ext cx="88764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extLst>
    <p:ext uri="{DCECCB84-F9BA-43D5-87BE-67443E8EF086}">
      <p15:sldGuideLst>
        <p15:guide id="1" orient="horz" pos="2304">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2">
  <p:cSld name="BLANK_1_1_1_1_1_1_1_2">
    <p:spTree>
      <p:nvGrpSpPr>
        <p:cNvPr id="401" name="Shape 401"/>
        <p:cNvGrpSpPr/>
        <p:nvPr/>
      </p:nvGrpSpPr>
      <p:grpSpPr>
        <a:xfrm>
          <a:off x="0" y="0"/>
          <a:ext cx="0" cy="0"/>
          <a:chOff x="0" y="0"/>
          <a:chExt cx="0" cy="0"/>
        </a:xfrm>
      </p:grpSpPr>
      <p:pic>
        <p:nvPicPr>
          <p:cNvPr id="402" name="Google Shape;402;p54"/>
          <p:cNvPicPr preferRelativeResize="0"/>
          <p:nvPr/>
        </p:nvPicPr>
        <p:blipFill rotWithShape="1">
          <a:blip r:embed="rId2">
            <a:alphaModFix/>
          </a:blip>
          <a:srcRect b="0" l="1088" r="0" t="0"/>
          <a:stretch/>
        </p:blipFill>
        <p:spPr>
          <a:xfrm>
            <a:off x="128875" y="-6275"/>
            <a:ext cx="9044225" cy="5143500"/>
          </a:xfrm>
          <a:prstGeom prst="rect">
            <a:avLst/>
          </a:prstGeom>
          <a:noFill/>
          <a:ln>
            <a:noFill/>
          </a:ln>
        </p:spPr>
      </p:pic>
      <p:sp>
        <p:nvSpPr>
          <p:cNvPr id="403" name="Google Shape;403;p54"/>
          <p:cNvSpPr txBox="1"/>
          <p:nvPr>
            <p:ph idx="1" type="subTitle"/>
          </p:nvPr>
        </p:nvSpPr>
        <p:spPr>
          <a:xfrm>
            <a:off x="128875" y="-450"/>
            <a:ext cx="25410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
        <p:nvSpPr>
          <p:cNvPr id="404" name="Google Shape;404;p54"/>
          <p:cNvSpPr txBox="1"/>
          <p:nvPr>
            <p:ph type="title"/>
          </p:nvPr>
        </p:nvSpPr>
        <p:spPr>
          <a:xfrm>
            <a:off x="128125" y="2579575"/>
            <a:ext cx="5346900" cy="23328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2400"/>
              <a:buNone/>
              <a:defRPr>
                <a:latin typeface="Poppins SemiBold"/>
                <a:ea typeface="Poppins SemiBold"/>
                <a:cs typeface="Poppins SemiBold"/>
                <a:sym typeface="Poppins SemiBold"/>
              </a:defRPr>
            </a:lvl2pPr>
            <a:lvl3pPr lvl="2" algn="l">
              <a:lnSpc>
                <a:spcPct val="115000"/>
              </a:lnSpc>
              <a:spcBef>
                <a:spcPts val="0"/>
              </a:spcBef>
              <a:spcAft>
                <a:spcPts val="0"/>
              </a:spcAft>
              <a:buSzPts val="2400"/>
              <a:buNone/>
              <a:defRPr>
                <a:latin typeface="Poppins SemiBold"/>
                <a:ea typeface="Poppins SemiBold"/>
                <a:cs typeface="Poppins SemiBold"/>
                <a:sym typeface="Poppins SemiBold"/>
              </a:defRPr>
            </a:lvl3pPr>
            <a:lvl4pPr lvl="3" algn="l">
              <a:lnSpc>
                <a:spcPct val="115000"/>
              </a:lnSpc>
              <a:spcBef>
                <a:spcPts val="0"/>
              </a:spcBef>
              <a:spcAft>
                <a:spcPts val="0"/>
              </a:spcAft>
              <a:buSzPts val="2400"/>
              <a:buNone/>
              <a:defRPr>
                <a:latin typeface="Poppins SemiBold"/>
                <a:ea typeface="Poppins SemiBold"/>
                <a:cs typeface="Poppins SemiBold"/>
                <a:sym typeface="Poppins SemiBold"/>
              </a:defRPr>
            </a:lvl4pPr>
            <a:lvl5pPr lvl="4" algn="l">
              <a:lnSpc>
                <a:spcPct val="115000"/>
              </a:lnSpc>
              <a:spcBef>
                <a:spcPts val="0"/>
              </a:spcBef>
              <a:spcAft>
                <a:spcPts val="0"/>
              </a:spcAft>
              <a:buSzPts val="2400"/>
              <a:buNone/>
              <a:defRPr>
                <a:latin typeface="Poppins SemiBold"/>
                <a:ea typeface="Poppins SemiBold"/>
                <a:cs typeface="Poppins SemiBold"/>
                <a:sym typeface="Poppins SemiBold"/>
              </a:defRPr>
            </a:lvl5pPr>
            <a:lvl6pPr lvl="5" algn="l">
              <a:lnSpc>
                <a:spcPct val="115000"/>
              </a:lnSpc>
              <a:spcBef>
                <a:spcPts val="0"/>
              </a:spcBef>
              <a:spcAft>
                <a:spcPts val="0"/>
              </a:spcAft>
              <a:buSzPts val="2400"/>
              <a:buNone/>
              <a:defRPr>
                <a:latin typeface="Poppins SemiBold"/>
                <a:ea typeface="Poppins SemiBold"/>
                <a:cs typeface="Poppins SemiBold"/>
                <a:sym typeface="Poppins SemiBold"/>
              </a:defRPr>
            </a:lvl6pPr>
            <a:lvl7pPr lvl="6" algn="l">
              <a:lnSpc>
                <a:spcPct val="115000"/>
              </a:lnSpc>
              <a:spcBef>
                <a:spcPts val="0"/>
              </a:spcBef>
              <a:spcAft>
                <a:spcPts val="0"/>
              </a:spcAft>
              <a:buSzPts val="2400"/>
              <a:buNone/>
              <a:defRPr>
                <a:latin typeface="Poppins SemiBold"/>
                <a:ea typeface="Poppins SemiBold"/>
                <a:cs typeface="Poppins SemiBold"/>
                <a:sym typeface="Poppins SemiBold"/>
              </a:defRPr>
            </a:lvl7pPr>
            <a:lvl8pPr lvl="7" algn="l">
              <a:lnSpc>
                <a:spcPct val="115000"/>
              </a:lnSpc>
              <a:spcBef>
                <a:spcPts val="0"/>
              </a:spcBef>
              <a:spcAft>
                <a:spcPts val="0"/>
              </a:spcAft>
              <a:buSzPts val="2400"/>
              <a:buNone/>
              <a:defRPr>
                <a:latin typeface="Poppins SemiBold"/>
                <a:ea typeface="Poppins SemiBold"/>
                <a:cs typeface="Poppins SemiBold"/>
                <a:sym typeface="Poppins SemiBold"/>
              </a:defRPr>
            </a:lvl8pPr>
            <a:lvl9pPr lvl="8" algn="l">
              <a:lnSpc>
                <a:spcPct val="115000"/>
              </a:lnSpc>
              <a:spcBef>
                <a:spcPts val="0"/>
              </a:spcBef>
              <a:spcAft>
                <a:spcPts val="0"/>
              </a:spcAft>
              <a:buSzPts val="2400"/>
              <a:buNone/>
              <a:defRPr>
                <a:latin typeface="Poppins SemiBold"/>
                <a:ea typeface="Poppins SemiBold"/>
                <a:cs typeface="Poppins SemiBold"/>
                <a:sym typeface="Poppins SemiBold"/>
              </a:defRPr>
            </a:lvl9pPr>
          </a:lstStyle>
          <a:p/>
        </p:txBody>
      </p:sp>
      <p:sp>
        <p:nvSpPr>
          <p:cNvPr id="405" name="Google Shape;405;p5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06" name="Google Shape;406;p54"/>
          <p:cNvSpPr/>
          <p:nvPr>
            <p:ph idx="2" type="pic"/>
          </p:nvPr>
        </p:nvSpPr>
        <p:spPr>
          <a:xfrm>
            <a:off x="2673625" y="-3975"/>
            <a:ext cx="1261800" cy="1291800"/>
          </a:xfrm>
          <a:prstGeom prst="rect">
            <a:avLst/>
          </a:prstGeom>
          <a:noFill/>
          <a:ln>
            <a:noFill/>
          </a:ln>
        </p:spPr>
      </p:sp>
      <p:sp>
        <p:nvSpPr>
          <p:cNvPr id="407" name="Google Shape;407;p54"/>
          <p:cNvSpPr/>
          <p:nvPr>
            <p:ph idx="3" type="pic"/>
          </p:nvPr>
        </p:nvSpPr>
        <p:spPr>
          <a:xfrm>
            <a:off x="7752125" y="-2225"/>
            <a:ext cx="1264500" cy="3858300"/>
          </a:xfrm>
          <a:prstGeom prst="rect">
            <a:avLst/>
          </a:prstGeom>
          <a:noFill/>
          <a:ln>
            <a:noFill/>
          </a:ln>
        </p:spPr>
      </p:sp>
      <p:grpSp>
        <p:nvGrpSpPr>
          <p:cNvPr id="408" name="Google Shape;408;p54"/>
          <p:cNvGrpSpPr/>
          <p:nvPr/>
        </p:nvGrpSpPr>
        <p:grpSpPr>
          <a:xfrm>
            <a:off x="128875" y="-3350"/>
            <a:ext cx="8890817" cy="5151000"/>
            <a:chOff x="128875" y="-3350"/>
            <a:chExt cx="8894375" cy="5151000"/>
          </a:xfrm>
        </p:grpSpPr>
        <p:cxnSp>
          <p:nvCxnSpPr>
            <p:cNvPr id="409" name="Google Shape;409;p54"/>
            <p:cNvCxnSpPr/>
            <p:nvPr/>
          </p:nvCxnSpPr>
          <p:spPr>
            <a:xfrm>
              <a:off x="6481000" y="-1125"/>
              <a:ext cx="0" cy="5145900"/>
            </a:xfrm>
            <a:prstGeom prst="straightConnector1">
              <a:avLst/>
            </a:prstGeom>
            <a:noFill/>
            <a:ln cap="flat" cmpd="sng" w="9525">
              <a:solidFill>
                <a:schemeClr val="accent3"/>
              </a:solidFill>
              <a:prstDash val="solid"/>
              <a:round/>
              <a:headEnd len="sm" w="sm" type="none"/>
              <a:tailEnd len="sm" w="sm" type="none"/>
            </a:ln>
          </p:spPr>
        </p:cxnSp>
        <p:cxnSp>
          <p:nvCxnSpPr>
            <p:cNvPr id="410" name="Google Shape;410;p54"/>
            <p:cNvCxnSpPr/>
            <p:nvPr/>
          </p:nvCxnSpPr>
          <p:spPr>
            <a:xfrm>
              <a:off x="7752125" y="-3350"/>
              <a:ext cx="0" cy="5151000"/>
            </a:xfrm>
            <a:prstGeom prst="straightConnector1">
              <a:avLst/>
            </a:prstGeom>
            <a:noFill/>
            <a:ln cap="flat" cmpd="sng" w="9525">
              <a:solidFill>
                <a:schemeClr val="accent3"/>
              </a:solidFill>
              <a:prstDash val="solid"/>
              <a:round/>
              <a:headEnd len="sm" w="sm" type="none"/>
              <a:tailEnd len="sm" w="sm" type="none"/>
            </a:ln>
          </p:spPr>
        </p:cxnSp>
        <p:cxnSp>
          <p:nvCxnSpPr>
            <p:cNvPr id="411" name="Google Shape;411;p54"/>
            <p:cNvCxnSpPr/>
            <p:nvPr/>
          </p:nvCxnSpPr>
          <p:spPr>
            <a:xfrm>
              <a:off x="6483092" y="3861475"/>
              <a:ext cx="2537700" cy="0"/>
            </a:xfrm>
            <a:prstGeom prst="straightConnector1">
              <a:avLst/>
            </a:prstGeom>
            <a:noFill/>
            <a:ln cap="flat" cmpd="sng" w="9525">
              <a:solidFill>
                <a:schemeClr val="accent3"/>
              </a:solidFill>
              <a:prstDash val="solid"/>
              <a:round/>
              <a:headEnd len="sm" w="sm" type="none"/>
              <a:tailEnd len="sm" w="sm" type="none"/>
            </a:ln>
          </p:spPr>
        </p:cxnSp>
        <p:cxnSp>
          <p:nvCxnSpPr>
            <p:cNvPr id="412" name="Google Shape;412;p54"/>
            <p:cNvCxnSpPr/>
            <p:nvPr/>
          </p:nvCxnSpPr>
          <p:spPr>
            <a:xfrm>
              <a:off x="6484267" y="2579575"/>
              <a:ext cx="1268700" cy="0"/>
            </a:xfrm>
            <a:prstGeom prst="straightConnector1">
              <a:avLst/>
            </a:prstGeom>
            <a:noFill/>
            <a:ln cap="flat" cmpd="sng" w="9525">
              <a:solidFill>
                <a:schemeClr val="accent3"/>
              </a:solidFill>
              <a:prstDash val="solid"/>
              <a:round/>
              <a:headEnd len="sm" w="sm" type="none"/>
              <a:tailEnd len="sm" w="sm" type="none"/>
            </a:ln>
          </p:spPr>
        </p:cxnSp>
        <p:cxnSp>
          <p:nvCxnSpPr>
            <p:cNvPr id="413" name="Google Shape;413;p54"/>
            <p:cNvCxnSpPr/>
            <p:nvPr/>
          </p:nvCxnSpPr>
          <p:spPr>
            <a:xfrm>
              <a:off x="5212108"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414" name="Google Shape;414;p54"/>
            <p:cNvCxnSpPr/>
            <p:nvPr/>
          </p:nvCxnSpPr>
          <p:spPr>
            <a:xfrm>
              <a:off x="3940162"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415" name="Google Shape;415;p54"/>
            <p:cNvCxnSpPr/>
            <p:nvPr/>
          </p:nvCxnSpPr>
          <p:spPr>
            <a:xfrm>
              <a:off x="2669741" y="-1225"/>
              <a:ext cx="0" cy="1291800"/>
            </a:xfrm>
            <a:prstGeom prst="straightConnector1">
              <a:avLst/>
            </a:prstGeom>
            <a:noFill/>
            <a:ln cap="flat" cmpd="sng" w="9525">
              <a:solidFill>
                <a:schemeClr val="accent3"/>
              </a:solidFill>
              <a:prstDash val="solid"/>
              <a:round/>
              <a:headEnd len="sm" w="sm" type="none"/>
              <a:tailEnd len="sm" w="sm" type="none"/>
            </a:ln>
          </p:spPr>
        </p:cxnSp>
        <p:cxnSp>
          <p:nvCxnSpPr>
            <p:cNvPr id="416" name="Google Shape;416;p54"/>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417" name="Google Shape;417;p54"/>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418" name="Google Shape;418;p54"/>
            <p:cNvCxnSpPr/>
            <p:nvPr/>
          </p:nvCxnSpPr>
          <p:spPr>
            <a:xfrm>
              <a:off x="128875" y="1291375"/>
              <a:ext cx="76263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19" name="Shape 419"/>
        <p:cNvGrpSpPr/>
        <p:nvPr/>
      </p:nvGrpSpPr>
      <p:grpSpPr>
        <a:xfrm>
          <a:off x="0" y="0"/>
          <a:ext cx="0" cy="0"/>
          <a:chOff x="0" y="0"/>
          <a:chExt cx="0" cy="0"/>
        </a:xfrm>
      </p:grpSpPr>
      <p:sp>
        <p:nvSpPr>
          <p:cNvPr id="420" name="Google Shape;420;p5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5200"/>
              <a:buChar char="●"/>
              <a:defRPr sz="5200"/>
            </a:lvl1pPr>
            <a:lvl2pPr lvl="1" algn="ctr">
              <a:lnSpc>
                <a:spcPct val="115000"/>
              </a:lnSpc>
              <a:spcBef>
                <a:spcPts val="0"/>
              </a:spcBef>
              <a:spcAft>
                <a:spcPts val="0"/>
              </a:spcAft>
              <a:buSzPts val="5200"/>
              <a:buChar char="○"/>
              <a:defRPr sz="5200"/>
            </a:lvl2pPr>
            <a:lvl3pPr lvl="2" algn="ctr">
              <a:lnSpc>
                <a:spcPct val="115000"/>
              </a:lnSpc>
              <a:spcBef>
                <a:spcPts val="0"/>
              </a:spcBef>
              <a:spcAft>
                <a:spcPts val="0"/>
              </a:spcAft>
              <a:buSzPts val="5200"/>
              <a:buChar char="■"/>
              <a:defRPr sz="5200"/>
            </a:lvl3pPr>
            <a:lvl4pPr lvl="3" algn="ctr">
              <a:lnSpc>
                <a:spcPct val="115000"/>
              </a:lnSpc>
              <a:spcBef>
                <a:spcPts val="0"/>
              </a:spcBef>
              <a:spcAft>
                <a:spcPts val="0"/>
              </a:spcAft>
              <a:buSzPts val="5200"/>
              <a:buChar char="●"/>
              <a:defRPr sz="5200"/>
            </a:lvl4pPr>
            <a:lvl5pPr lvl="4" algn="ctr">
              <a:lnSpc>
                <a:spcPct val="115000"/>
              </a:lnSpc>
              <a:spcBef>
                <a:spcPts val="0"/>
              </a:spcBef>
              <a:spcAft>
                <a:spcPts val="0"/>
              </a:spcAft>
              <a:buSzPts val="5200"/>
              <a:buChar char="○"/>
              <a:defRPr sz="5200"/>
            </a:lvl5pPr>
            <a:lvl6pPr lvl="5" algn="ctr">
              <a:lnSpc>
                <a:spcPct val="115000"/>
              </a:lnSpc>
              <a:spcBef>
                <a:spcPts val="0"/>
              </a:spcBef>
              <a:spcAft>
                <a:spcPts val="0"/>
              </a:spcAft>
              <a:buSzPts val="5200"/>
              <a:buChar char="■"/>
              <a:defRPr sz="5200"/>
            </a:lvl6pPr>
            <a:lvl7pPr lvl="6" algn="ctr">
              <a:lnSpc>
                <a:spcPct val="115000"/>
              </a:lnSpc>
              <a:spcBef>
                <a:spcPts val="0"/>
              </a:spcBef>
              <a:spcAft>
                <a:spcPts val="0"/>
              </a:spcAft>
              <a:buSzPts val="5200"/>
              <a:buChar char="●"/>
              <a:defRPr sz="5200"/>
            </a:lvl7pPr>
            <a:lvl8pPr lvl="7" algn="ctr">
              <a:lnSpc>
                <a:spcPct val="115000"/>
              </a:lnSpc>
              <a:spcBef>
                <a:spcPts val="0"/>
              </a:spcBef>
              <a:spcAft>
                <a:spcPts val="0"/>
              </a:spcAft>
              <a:buSzPts val="5200"/>
              <a:buChar char="○"/>
              <a:defRPr sz="5200"/>
            </a:lvl8pPr>
            <a:lvl9pPr lvl="8" algn="ctr">
              <a:lnSpc>
                <a:spcPct val="115000"/>
              </a:lnSpc>
              <a:spcBef>
                <a:spcPts val="0"/>
              </a:spcBef>
              <a:spcAft>
                <a:spcPts val="0"/>
              </a:spcAft>
              <a:buSzPts val="5200"/>
              <a:buChar char="■"/>
              <a:defRPr sz="5200"/>
            </a:lvl9pPr>
          </a:lstStyle>
          <a:p/>
        </p:txBody>
      </p:sp>
      <p:sp>
        <p:nvSpPr>
          <p:cNvPr id="421" name="Google Shape;421;p5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sz="2800"/>
            </a:lvl1pPr>
            <a:lvl2pPr lvl="1" algn="ctr">
              <a:lnSpc>
                <a:spcPct val="115000"/>
              </a:lnSpc>
              <a:spcBef>
                <a:spcPts val="0"/>
              </a:spcBef>
              <a:spcAft>
                <a:spcPts val="0"/>
              </a:spcAft>
              <a:buSzPts val="2800"/>
              <a:buNone/>
              <a:defRPr sz="2800"/>
            </a:lvl2pPr>
            <a:lvl3pPr lvl="2" algn="ctr">
              <a:lnSpc>
                <a:spcPct val="115000"/>
              </a:lnSpc>
              <a:spcBef>
                <a:spcPts val="0"/>
              </a:spcBef>
              <a:spcAft>
                <a:spcPts val="0"/>
              </a:spcAft>
              <a:buSzPts val="2800"/>
              <a:buNone/>
              <a:defRPr sz="2800"/>
            </a:lvl3pPr>
            <a:lvl4pPr lvl="3" algn="ctr">
              <a:lnSpc>
                <a:spcPct val="115000"/>
              </a:lnSpc>
              <a:spcBef>
                <a:spcPts val="0"/>
              </a:spcBef>
              <a:spcAft>
                <a:spcPts val="0"/>
              </a:spcAft>
              <a:buSzPts val="2800"/>
              <a:buNone/>
              <a:defRPr sz="2800"/>
            </a:lvl4pPr>
            <a:lvl5pPr lvl="4" algn="ctr">
              <a:lnSpc>
                <a:spcPct val="115000"/>
              </a:lnSpc>
              <a:spcBef>
                <a:spcPts val="0"/>
              </a:spcBef>
              <a:spcAft>
                <a:spcPts val="0"/>
              </a:spcAft>
              <a:buSzPts val="2800"/>
              <a:buNone/>
              <a:defRPr sz="2800"/>
            </a:lvl5pPr>
            <a:lvl6pPr lvl="5" algn="ctr">
              <a:lnSpc>
                <a:spcPct val="115000"/>
              </a:lnSpc>
              <a:spcBef>
                <a:spcPts val="0"/>
              </a:spcBef>
              <a:spcAft>
                <a:spcPts val="0"/>
              </a:spcAft>
              <a:buSzPts val="2800"/>
              <a:buNone/>
              <a:defRPr sz="2800"/>
            </a:lvl6pPr>
            <a:lvl7pPr lvl="6" algn="ctr">
              <a:lnSpc>
                <a:spcPct val="115000"/>
              </a:lnSpc>
              <a:spcBef>
                <a:spcPts val="0"/>
              </a:spcBef>
              <a:spcAft>
                <a:spcPts val="0"/>
              </a:spcAft>
              <a:buSzPts val="2800"/>
              <a:buNone/>
              <a:defRPr sz="2800"/>
            </a:lvl7pPr>
            <a:lvl8pPr lvl="7" algn="ctr">
              <a:lnSpc>
                <a:spcPct val="115000"/>
              </a:lnSpc>
              <a:spcBef>
                <a:spcPts val="0"/>
              </a:spcBef>
              <a:spcAft>
                <a:spcPts val="0"/>
              </a:spcAft>
              <a:buSzPts val="2800"/>
              <a:buNone/>
              <a:defRPr sz="2800"/>
            </a:lvl8pPr>
            <a:lvl9pPr lvl="8" algn="ctr">
              <a:lnSpc>
                <a:spcPct val="115000"/>
              </a:lnSpc>
              <a:spcBef>
                <a:spcPts val="0"/>
              </a:spcBef>
              <a:spcAft>
                <a:spcPts val="0"/>
              </a:spcAft>
              <a:buSzPts val="2800"/>
              <a:buNone/>
              <a:defRPr sz="2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CUSTOM_14">
    <p:spTree>
      <p:nvGrpSpPr>
        <p:cNvPr id="42" name="Shape 42"/>
        <p:cNvGrpSpPr/>
        <p:nvPr/>
      </p:nvGrpSpPr>
      <p:grpSpPr>
        <a:xfrm>
          <a:off x="0" y="0"/>
          <a:ext cx="0" cy="0"/>
          <a:chOff x="0" y="0"/>
          <a:chExt cx="0" cy="0"/>
        </a:xfrm>
      </p:grpSpPr>
      <p:sp>
        <p:nvSpPr>
          <p:cNvPr id="43" name="Google Shape;43;p2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29"/>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45" name="Google Shape;45;p29"/>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46" name="Google Shape;46;p29"/>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22" name="Shape 422"/>
        <p:cNvGrpSpPr/>
        <p:nvPr/>
      </p:nvGrpSpPr>
      <p:grpSpPr>
        <a:xfrm>
          <a:off x="0" y="0"/>
          <a:ext cx="0" cy="0"/>
          <a:chOff x="0" y="0"/>
          <a:chExt cx="0" cy="0"/>
        </a:xfrm>
      </p:grpSpPr>
      <p:sp>
        <p:nvSpPr>
          <p:cNvPr id="423" name="Google Shape;423;p5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SzPts val="3600"/>
              <a:buChar char="●"/>
              <a:defRPr sz="3600"/>
            </a:lvl1pPr>
            <a:lvl2pPr lvl="1" algn="ctr">
              <a:lnSpc>
                <a:spcPct val="115000"/>
              </a:lnSpc>
              <a:spcBef>
                <a:spcPts val="0"/>
              </a:spcBef>
              <a:spcAft>
                <a:spcPts val="0"/>
              </a:spcAft>
              <a:buSzPts val="3600"/>
              <a:buChar char="○"/>
              <a:defRPr sz="3600"/>
            </a:lvl2pPr>
            <a:lvl3pPr lvl="2" algn="ctr">
              <a:lnSpc>
                <a:spcPct val="115000"/>
              </a:lnSpc>
              <a:spcBef>
                <a:spcPts val="0"/>
              </a:spcBef>
              <a:spcAft>
                <a:spcPts val="0"/>
              </a:spcAft>
              <a:buSzPts val="3600"/>
              <a:buChar char="■"/>
              <a:defRPr sz="3600"/>
            </a:lvl3pPr>
            <a:lvl4pPr lvl="3" algn="ctr">
              <a:lnSpc>
                <a:spcPct val="115000"/>
              </a:lnSpc>
              <a:spcBef>
                <a:spcPts val="0"/>
              </a:spcBef>
              <a:spcAft>
                <a:spcPts val="0"/>
              </a:spcAft>
              <a:buSzPts val="3600"/>
              <a:buChar char="●"/>
              <a:defRPr sz="3600"/>
            </a:lvl4pPr>
            <a:lvl5pPr lvl="4" algn="ctr">
              <a:lnSpc>
                <a:spcPct val="115000"/>
              </a:lnSpc>
              <a:spcBef>
                <a:spcPts val="0"/>
              </a:spcBef>
              <a:spcAft>
                <a:spcPts val="0"/>
              </a:spcAft>
              <a:buSzPts val="3600"/>
              <a:buChar char="○"/>
              <a:defRPr sz="3600"/>
            </a:lvl5pPr>
            <a:lvl6pPr lvl="5" algn="ctr">
              <a:lnSpc>
                <a:spcPct val="115000"/>
              </a:lnSpc>
              <a:spcBef>
                <a:spcPts val="0"/>
              </a:spcBef>
              <a:spcAft>
                <a:spcPts val="0"/>
              </a:spcAft>
              <a:buSzPts val="3600"/>
              <a:buChar char="■"/>
              <a:defRPr sz="3600"/>
            </a:lvl6pPr>
            <a:lvl7pPr lvl="6" algn="ctr">
              <a:lnSpc>
                <a:spcPct val="115000"/>
              </a:lnSpc>
              <a:spcBef>
                <a:spcPts val="0"/>
              </a:spcBef>
              <a:spcAft>
                <a:spcPts val="0"/>
              </a:spcAft>
              <a:buSzPts val="3600"/>
              <a:buChar char="●"/>
              <a:defRPr sz="3600"/>
            </a:lvl7pPr>
            <a:lvl8pPr lvl="7" algn="ctr">
              <a:lnSpc>
                <a:spcPct val="115000"/>
              </a:lnSpc>
              <a:spcBef>
                <a:spcPts val="0"/>
              </a:spcBef>
              <a:spcAft>
                <a:spcPts val="0"/>
              </a:spcAft>
              <a:buSzPts val="3600"/>
              <a:buChar char="○"/>
              <a:defRPr sz="3600"/>
            </a:lvl8pPr>
            <a:lvl9pPr lvl="8" algn="ctr">
              <a:lnSpc>
                <a:spcPct val="115000"/>
              </a:lnSpc>
              <a:spcBef>
                <a:spcPts val="0"/>
              </a:spcBef>
              <a:spcAft>
                <a:spcPts val="0"/>
              </a:spcAft>
              <a:buSzPts val="3600"/>
              <a:buChar char="■"/>
              <a:defRPr sz="36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424" name="Shape 424"/>
        <p:cNvGrpSpPr/>
        <p:nvPr/>
      </p:nvGrpSpPr>
      <p:grpSpPr>
        <a:xfrm>
          <a:off x="0" y="0"/>
          <a:ext cx="0" cy="0"/>
          <a:chOff x="0" y="0"/>
          <a:chExt cx="0" cy="0"/>
        </a:xfrm>
      </p:grpSpPr>
      <p:sp>
        <p:nvSpPr>
          <p:cNvPr id="425" name="Google Shape;425;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26" name="Google Shape;426;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427" name="Shape 427"/>
        <p:cNvGrpSpPr/>
        <p:nvPr/>
      </p:nvGrpSpPr>
      <p:grpSpPr>
        <a:xfrm>
          <a:off x="0" y="0"/>
          <a:ext cx="0" cy="0"/>
          <a:chOff x="0" y="0"/>
          <a:chExt cx="0" cy="0"/>
        </a:xfrm>
      </p:grpSpPr>
      <p:sp>
        <p:nvSpPr>
          <p:cNvPr id="428" name="Google Shape;428;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29" name="Google Shape;429;p5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0" name="Google Shape;430;p5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1" name="Shape 431"/>
        <p:cNvGrpSpPr/>
        <p:nvPr/>
      </p:nvGrpSpPr>
      <p:grpSpPr>
        <a:xfrm>
          <a:off x="0" y="0"/>
          <a:ext cx="0" cy="0"/>
          <a:chOff x="0" y="0"/>
          <a:chExt cx="0" cy="0"/>
        </a:xfrm>
      </p:grpSpPr>
      <p:sp>
        <p:nvSpPr>
          <p:cNvPr id="432" name="Google Shape;432;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433" name="Shape 433"/>
        <p:cNvGrpSpPr/>
        <p:nvPr/>
      </p:nvGrpSpPr>
      <p:grpSpPr>
        <a:xfrm>
          <a:off x="0" y="0"/>
          <a:ext cx="0" cy="0"/>
          <a:chOff x="0" y="0"/>
          <a:chExt cx="0" cy="0"/>
        </a:xfrm>
      </p:grpSpPr>
      <p:sp>
        <p:nvSpPr>
          <p:cNvPr id="434" name="Google Shape;434;p6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SzPts val="2400"/>
              <a:buChar char="●"/>
              <a:defRPr/>
            </a:lvl1pPr>
            <a:lvl2pPr lvl="1" algn="l">
              <a:lnSpc>
                <a:spcPct val="115000"/>
              </a:lnSpc>
              <a:spcBef>
                <a:spcPts val="0"/>
              </a:spcBef>
              <a:spcAft>
                <a:spcPts val="0"/>
              </a:spcAft>
              <a:buSzPts val="2400"/>
              <a:buChar char="○"/>
              <a:defRPr sz="2400"/>
            </a:lvl2pPr>
            <a:lvl3pPr lvl="2" algn="l">
              <a:lnSpc>
                <a:spcPct val="115000"/>
              </a:lnSpc>
              <a:spcBef>
                <a:spcPts val="0"/>
              </a:spcBef>
              <a:spcAft>
                <a:spcPts val="0"/>
              </a:spcAft>
              <a:buSzPts val="2400"/>
              <a:buChar char="■"/>
              <a:defRPr sz="2400"/>
            </a:lvl3pPr>
            <a:lvl4pPr lvl="3" algn="l">
              <a:lnSpc>
                <a:spcPct val="115000"/>
              </a:lnSpc>
              <a:spcBef>
                <a:spcPts val="0"/>
              </a:spcBef>
              <a:spcAft>
                <a:spcPts val="0"/>
              </a:spcAft>
              <a:buSzPts val="2400"/>
              <a:buChar char="●"/>
              <a:defRPr sz="2400"/>
            </a:lvl4pPr>
            <a:lvl5pPr lvl="4" algn="l">
              <a:lnSpc>
                <a:spcPct val="115000"/>
              </a:lnSpc>
              <a:spcBef>
                <a:spcPts val="0"/>
              </a:spcBef>
              <a:spcAft>
                <a:spcPts val="0"/>
              </a:spcAft>
              <a:buSzPts val="2400"/>
              <a:buChar char="○"/>
              <a:defRPr sz="2400"/>
            </a:lvl5pPr>
            <a:lvl6pPr lvl="5" algn="l">
              <a:lnSpc>
                <a:spcPct val="115000"/>
              </a:lnSpc>
              <a:spcBef>
                <a:spcPts val="0"/>
              </a:spcBef>
              <a:spcAft>
                <a:spcPts val="0"/>
              </a:spcAft>
              <a:buSzPts val="2400"/>
              <a:buChar char="■"/>
              <a:defRPr sz="2400"/>
            </a:lvl6pPr>
            <a:lvl7pPr lvl="6" algn="l">
              <a:lnSpc>
                <a:spcPct val="115000"/>
              </a:lnSpc>
              <a:spcBef>
                <a:spcPts val="0"/>
              </a:spcBef>
              <a:spcAft>
                <a:spcPts val="0"/>
              </a:spcAft>
              <a:buSzPts val="2400"/>
              <a:buChar char="●"/>
              <a:defRPr sz="2400"/>
            </a:lvl7pPr>
            <a:lvl8pPr lvl="7" algn="l">
              <a:lnSpc>
                <a:spcPct val="115000"/>
              </a:lnSpc>
              <a:spcBef>
                <a:spcPts val="0"/>
              </a:spcBef>
              <a:spcAft>
                <a:spcPts val="0"/>
              </a:spcAft>
              <a:buSzPts val="2400"/>
              <a:buChar char="○"/>
              <a:defRPr sz="2400"/>
            </a:lvl8pPr>
            <a:lvl9pPr lvl="8" algn="l">
              <a:lnSpc>
                <a:spcPct val="115000"/>
              </a:lnSpc>
              <a:spcBef>
                <a:spcPts val="0"/>
              </a:spcBef>
              <a:spcAft>
                <a:spcPts val="0"/>
              </a:spcAft>
              <a:buSzPts val="2400"/>
              <a:buChar char="■"/>
              <a:defRPr sz="2400"/>
            </a:lvl9pPr>
          </a:lstStyle>
          <a:p/>
        </p:txBody>
      </p:sp>
      <p:sp>
        <p:nvSpPr>
          <p:cNvPr id="435" name="Google Shape;435;p6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436" name="Shape 436"/>
        <p:cNvGrpSpPr/>
        <p:nvPr/>
      </p:nvGrpSpPr>
      <p:grpSpPr>
        <a:xfrm>
          <a:off x="0" y="0"/>
          <a:ext cx="0" cy="0"/>
          <a:chOff x="0" y="0"/>
          <a:chExt cx="0" cy="0"/>
        </a:xfrm>
      </p:grpSpPr>
      <p:sp>
        <p:nvSpPr>
          <p:cNvPr id="437" name="Google Shape;437;p6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800"/>
              <a:buChar char="●"/>
              <a:defRPr sz="4800"/>
            </a:lvl1pPr>
            <a:lvl2pPr lvl="1" algn="l">
              <a:lnSpc>
                <a:spcPct val="115000"/>
              </a:lnSpc>
              <a:spcBef>
                <a:spcPts val="0"/>
              </a:spcBef>
              <a:spcAft>
                <a:spcPts val="0"/>
              </a:spcAft>
              <a:buSzPts val="4800"/>
              <a:buChar char="○"/>
              <a:defRPr sz="4800"/>
            </a:lvl2pPr>
            <a:lvl3pPr lvl="2" algn="l">
              <a:lnSpc>
                <a:spcPct val="115000"/>
              </a:lnSpc>
              <a:spcBef>
                <a:spcPts val="0"/>
              </a:spcBef>
              <a:spcAft>
                <a:spcPts val="0"/>
              </a:spcAft>
              <a:buSzPts val="4800"/>
              <a:buChar char="■"/>
              <a:defRPr sz="4800"/>
            </a:lvl3pPr>
            <a:lvl4pPr lvl="3" algn="l">
              <a:lnSpc>
                <a:spcPct val="115000"/>
              </a:lnSpc>
              <a:spcBef>
                <a:spcPts val="0"/>
              </a:spcBef>
              <a:spcAft>
                <a:spcPts val="0"/>
              </a:spcAft>
              <a:buSzPts val="4800"/>
              <a:buChar char="●"/>
              <a:defRPr sz="4800"/>
            </a:lvl4pPr>
            <a:lvl5pPr lvl="4" algn="l">
              <a:lnSpc>
                <a:spcPct val="115000"/>
              </a:lnSpc>
              <a:spcBef>
                <a:spcPts val="0"/>
              </a:spcBef>
              <a:spcAft>
                <a:spcPts val="0"/>
              </a:spcAft>
              <a:buSzPts val="4800"/>
              <a:buChar char="○"/>
              <a:defRPr sz="4800"/>
            </a:lvl5pPr>
            <a:lvl6pPr lvl="5" algn="l">
              <a:lnSpc>
                <a:spcPct val="115000"/>
              </a:lnSpc>
              <a:spcBef>
                <a:spcPts val="0"/>
              </a:spcBef>
              <a:spcAft>
                <a:spcPts val="0"/>
              </a:spcAft>
              <a:buSzPts val="4800"/>
              <a:buChar char="■"/>
              <a:defRPr sz="4800"/>
            </a:lvl6pPr>
            <a:lvl7pPr lvl="6" algn="l">
              <a:lnSpc>
                <a:spcPct val="115000"/>
              </a:lnSpc>
              <a:spcBef>
                <a:spcPts val="0"/>
              </a:spcBef>
              <a:spcAft>
                <a:spcPts val="0"/>
              </a:spcAft>
              <a:buSzPts val="4800"/>
              <a:buChar char="●"/>
              <a:defRPr sz="4800"/>
            </a:lvl7pPr>
            <a:lvl8pPr lvl="7" algn="l">
              <a:lnSpc>
                <a:spcPct val="115000"/>
              </a:lnSpc>
              <a:spcBef>
                <a:spcPts val="0"/>
              </a:spcBef>
              <a:spcAft>
                <a:spcPts val="0"/>
              </a:spcAft>
              <a:buSzPts val="4800"/>
              <a:buChar char="○"/>
              <a:defRPr sz="4800"/>
            </a:lvl8pPr>
            <a:lvl9pPr lvl="8" algn="l">
              <a:lnSpc>
                <a:spcPct val="115000"/>
              </a:lnSpc>
              <a:spcBef>
                <a:spcPts val="0"/>
              </a:spcBef>
              <a:spcAft>
                <a:spcPts val="0"/>
              </a:spcAft>
              <a:buSzPts val="4800"/>
              <a:buChar char="■"/>
              <a:defRPr sz="4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438" name="Shape 438"/>
        <p:cNvGrpSpPr/>
        <p:nvPr/>
      </p:nvGrpSpPr>
      <p:grpSpPr>
        <a:xfrm>
          <a:off x="0" y="0"/>
          <a:ext cx="0" cy="0"/>
          <a:chOff x="0" y="0"/>
          <a:chExt cx="0" cy="0"/>
        </a:xfrm>
      </p:grpSpPr>
      <p:sp>
        <p:nvSpPr>
          <p:cNvPr id="439" name="Google Shape;439;p6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4200"/>
              <a:buChar char="●"/>
              <a:defRPr sz="4200"/>
            </a:lvl1pPr>
            <a:lvl2pPr lvl="1" algn="ctr">
              <a:lnSpc>
                <a:spcPct val="115000"/>
              </a:lnSpc>
              <a:spcBef>
                <a:spcPts val="0"/>
              </a:spcBef>
              <a:spcAft>
                <a:spcPts val="0"/>
              </a:spcAft>
              <a:buSzPts val="4200"/>
              <a:buChar char="○"/>
              <a:defRPr sz="4200"/>
            </a:lvl2pPr>
            <a:lvl3pPr lvl="2" algn="ctr">
              <a:lnSpc>
                <a:spcPct val="115000"/>
              </a:lnSpc>
              <a:spcBef>
                <a:spcPts val="0"/>
              </a:spcBef>
              <a:spcAft>
                <a:spcPts val="0"/>
              </a:spcAft>
              <a:buSzPts val="4200"/>
              <a:buChar char="■"/>
              <a:defRPr sz="4200"/>
            </a:lvl3pPr>
            <a:lvl4pPr lvl="3" algn="ctr">
              <a:lnSpc>
                <a:spcPct val="115000"/>
              </a:lnSpc>
              <a:spcBef>
                <a:spcPts val="0"/>
              </a:spcBef>
              <a:spcAft>
                <a:spcPts val="0"/>
              </a:spcAft>
              <a:buSzPts val="4200"/>
              <a:buChar char="●"/>
              <a:defRPr sz="4200"/>
            </a:lvl4pPr>
            <a:lvl5pPr lvl="4" algn="ctr">
              <a:lnSpc>
                <a:spcPct val="115000"/>
              </a:lnSpc>
              <a:spcBef>
                <a:spcPts val="0"/>
              </a:spcBef>
              <a:spcAft>
                <a:spcPts val="0"/>
              </a:spcAft>
              <a:buSzPts val="4200"/>
              <a:buChar char="○"/>
              <a:defRPr sz="4200"/>
            </a:lvl5pPr>
            <a:lvl6pPr lvl="5" algn="ctr">
              <a:lnSpc>
                <a:spcPct val="115000"/>
              </a:lnSpc>
              <a:spcBef>
                <a:spcPts val="0"/>
              </a:spcBef>
              <a:spcAft>
                <a:spcPts val="0"/>
              </a:spcAft>
              <a:buSzPts val="4200"/>
              <a:buChar char="■"/>
              <a:defRPr sz="4200"/>
            </a:lvl6pPr>
            <a:lvl7pPr lvl="6" algn="ctr">
              <a:lnSpc>
                <a:spcPct val="115000"/>
              </a:lnSpc>
              <a:spcBef>
                <a:spcPts val="0"/>
              </a:spcBef>
              <a:spcAft>
                <a:spcPts val="0"/>
              </a:spcAft>
              <a:buSzPts val="4200"/>
              <a:buChar char="●"/>
              <a:defRPr sz="4200"/>
            </a:lvl7pPr>
            <a:lvl8pPr lvl="7" algn="ctr">
              <a:lnSpc>
                <a:spcPct val="115000"/>
              </a:lnSpc>
              <a:spcBef>
                <a:spcPts val="0"/>
              </a:spcBef>
              <a:spcAft>
                <a:spcPts val="0"/>
              </a:spcAft>
              <a:buSzPts val="4200"/>
              <a:buChar char="○"/>
              <a:defRPr sz="4200"/>
            </a:lvl8pPr>
            <a:lvl9pPr lvl="8" algn="ctr">
              <a:lnSpc>
                <a:spcPct val="115000"/>
              </a:lnSpc>
              <a:spcBef>
                <a:spcPts val="0"/>
              </a:spcBef>
              <a:spcAft>
                <a:spcPts val="0"/>
              </a:spcAft>
              <a:buSzPts val="4200"/>
              <a:buChar char="■"/>
              <a:defRPr sz="4200"/>
            </a:lvl9pPr>
          </a:lstStyle>
          <a:p/>
        </p:txBody>
      </p:sp>
      <p:sp>
        <p:nvSpPr>
          <p:cNvPr id="440" name="Google Shape;440;p6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100"/>
              <a:buNone/>
              <a:defRPr sz="2100"/>
            </a:lvl1pPr>
            <a:lvl2pPr lvl="1" algn="ctr">
              <a:lnSpc>
                <a:spcPct val="115000"/>
              </a:lnSpc>
              <a:spcBef>
                <a:spcPts val="0"/>
              </a:spcBef>
              <a:spcAft>
                <a:spcPts val="0"/>
              </a:spcAft>
              <a:buSzPts val="2100"/>
              <a:buNone/>
              <a:defRPr sz="2100"/>
            </a:lvl2pPr>
            <a:lvl3pPr lvl="2" algn="ctr">
              <a:lnSpc>
                <a:spcPct val="115000"/>
              </a:lnSpc>
              <a:spcBef>
                <a:spcPts val="0"/>
              </a:spcBef>
              <a:spcAft>
                <a:spcPts val="0"/>
              </a:spcAft>
              <a:buSzPts val="2100"/>
              <a:buNone/>
              <a:defRPr sz="2100"/>
            </a:lvl3pPr>
            <a:lvl4pPr lvl="3" algn="ctr">
              <a:lnSpc>
                <a:spcPct val="115000"/>
              </a:lnSpc>
              <a:spcBef>
                <a:spcPts val="0"/>
              </a:spcBef>
              <a:spcAft>
                <a:spcPts val="0"/>
              </a:spcAft>
              <a:buSzPts val="2100"/>
              <a:buNone/>
              <a:defRPr sz="2100"/>
            </a:lvl4pPr>
            <a:lvl5pPr lvl="4" algn="ctr">
              <a:lnSpc>
                <a:spcPct val="115000"/>
              </a:lnSpc>
              <a:spcBef>
                <a:spcPts val="0"/>
              </a:spcBef>
              <a:spcAft>
                <a:spcPts val="0"/>
              </a:spcAft>
              <a:buSzPts val="2100"/>
              <a:buNone/>
              <a:defRPr sz="2100"/>
            </a:lvl5pPr>
            <a:lvl6pPr lvl="5" algn="ctr">
              <a:lnSpc>
                <a:spcPct val="115000"/>
              </a:lnSpc>
              <a:spcBef>
                <a:spcPts val="0"/>
              </a:spcBef>
              <a:spcAft>
                <a:spcPts val="0"/>
              </a:spcAft>
              <a:buSzPts val="2100"/>
              <a:buNone/>
              <a:defRPr sz="2100"/>
            </a:lvl6pPr>
            <a:lvl7pPr lvl="6" algn="ctr">
              <a:lnSpc>
                <a:spcPct val="115000"/>
              </a:lnSpc>
              <a:spcBef>
                <a:spcPts val="0"/>
              </a:spcBef>
              <a:spcAft>
                <a:spcPts val="0"/>
              </a:spcAft>
              <a:buSzPts val="2100"/>
              <a:buNone/>
              <a:defRPr sz="2100"/>
            </a:lvl7pPr>
            <a:lvl8pPr lvl="7" algn="ctr">
              <a:lnSpc>
                <a:spcPct val="115000"/>
              </a:lnSpc>
              <a:spcBef>
                <a:spcPts val="0"/>
              </a:spcBef>
              <a:spcAft>
                <a:spcPts val="0"/>
              </a:spcAft>
              <a:buSzPts val="2100"/>
              <a:buNone/>
              <a:defRPr sz="2100"/>
            </a:lvl8pPr>
            <a:lvl9pPr lvl="8" algn="ctr">
              <a:lnSpc>
                <a:spcPct val="115000"/>
              </a:lnSpc>
              <a:spcBef>
                <a:spcPts val="0"/>
              </a:spcBef>
              <a:spcAft>
                <a:spcPts val="0"/>
              </a:spcAft>
              <a:buSzPts val="2100"/>
              <a:buNone/>
              <a:defRPr sz="2100"/>
            </a:lvl9pPr>
          </a:lstStyle>
          <a:p/>
        </p:txBody>
      </p:sp>
      <p:sp>
        <p:nvSpPr>
          <p:cNvPr id="441" name="Google Shape;441;p6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42" name="Shape 442"/>
        <p:cNvGrpSpPr/>
        <p:nvPr/>
      </p:nvGrpSpPr>
      <p:grpSpPr>
        <a:xfrm>
          <a:off x="0" y="0"/>
          <a:ext cx="0" cy="0"/>
          <a:chOff x="0" y="0"/>
          <a:chExt cx="0" cy="0"/>
        </a:xfrm>
      </p:grpSpPr>
      <p:sp>
        <p:nvSpPr>
          <p:cNvPr id="443" name="Google Shape;443;p6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15000"/>
              </a:lnSpc>
              <a:spcBef>
                <a:spcPts val="0"/>
              </a:spcBef>
              <a:spcAft>
                <a:spcPts val="0"/>
              </a:spcAft>
              <a:buSzPts val="1000"/>
              <a:buNone/>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444" name="Shape 444"/>
        <p:cNvGrpSpPr/>
        <p:nvPr/>
      </p:nvGrpSpPr>
      <p:grpSpPr>
        <a:xfrm>
          <a:off x="0" y="0"/>
          <a:ext cx="0" cy="0"/>
          <a:chOff x="0" y="0"/>
          <a:chExt cx="0" cy="0"/>
        </a:xfrm>
      </p:grpSpPr>
      <p:sp>
        <p:nvSpPr>
          <p:cNvPr id="445" name="Google Shape;445;p64"/>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12000"/>
              <a:buChar char="●"/>
              <a:defRPr sz="12000"/>
            </a:lvl1pPr>
            <a:lvl2pPr lvl="1" algn="ctr">
              <a:lnSpc>
                <a:spcPct val="115000"/>
              </a:lnSpc>
              <a:spcBef>
                <a:spcPts val="0"/>
              </a:spcBef>
              <a:spcAft>
                <a:spcPts val="0"/>
              </a:spcAft>
              <a:buSzPts val="12000"/>
              <a:buChar char="○"/>
              <a:defRPr sz="12000"/>
            </a:lvl2pPr>
            <a:lvl3pPr lvl="2" algn="ctr">
              <a:lnSpc>
                <a:spcPct val="115000"/>
              </a:lnSpc>
              <a:spcBef>
                <a:spcPts val="0"/>
              </a:spcBef>
              <a:spcAft>
                <a:spcPts val="0"/>
              </a:spcAft>
              <a:buSzPts val="12000"/>
              <a:buChar char="■"/>
              <a:defRPr sz="12000"/>
            </a:lvl3pPr>
            <a:lvl4pPr lvl="3" algn="ctr">
              <a:lnSpc>
                <a:spcPct val="115000"/>
              </a:lnSpc>
              <a:spcBef>
                <a:spcPts val="0"/>
              </a:spcBef>
              <a:spcAft>
                <a:spcPts val="0"/>
              </a:spcAft>
              <a:buSzPts val="12000"/>
              <a:buChar char="●"/>
              <a:defRPr sz="12000"/>
            </a:lvl4pPr>
            <a:lvl5pPr lvl="4" algn="ctr">
              <a:lnSpc>
                <a:spcPct val="115000"/>
              </a:lnSpc>
              <a:spcBef>
                <a:spcPts val="0"/>
              </a:spcBef>
              <a:spcAft>
                <a:spcPts val="0"/>
              </a:spcAft>
              <a:buSzPts val="12000"/>
              <a:buChar char="○"/>
              <a:defRPr sz="12000"/>
            </a:lvl5pPr>
            <a:lvl6pPr lvl="5" algn="ctr">
              <a:lnSpc>
                <a:spcPct val="115000"/>
              </a:lnSpc>
              <a:spcBef>
                <a:spcPts val="0"/>
              </a:spcBef>
              <a:spcAft>
                <a:spcPts val="0"/>
              </a:spcAft>
              <a:buSzPts val="12000"/>
              <a:buChar char="■"/>
              <a:defRPr sz="12000"/>
            </a:lvl6pPr>
            <a:lvl7pPr lvl="6" algn="ctr">
              <a:lnSpc>
                <a:spcPct val="115000"/>
              </a:lnSpc>
              <a:spcBef>
                <a:spcPts val="0"/>
              </a:spcBef>
              <a:spcAft>
                <a:spcPts val="0"/>
              </a:spcAft>
              <a:buSzPts val="12000"/>
              <a:buChar char="●"/>
              <a:defRPr sz="12000"/>
            </a:lvl7pPr>
            <a:lvl8pPr lvl="7" algn="ctr">
              <a:lnSpc>
                <a:spcPct val="115000"/>
              </a:lnSpc>
              <a:spcBef>
                <a:spcPts val="0"/>
              </a:spcBef>
              <a:spcAft>
                <a:spcPts val="0"/>
              </a:spcAft>
              <a:buSzPts val="12000"/>
              <a:buChar char="○"/>
              <a:defRPr sz="12000"/>
            </a:lvl8pPr>
            <a:lvl9pPr lvl="8" algn="ctr">
              <a:lnSpc>
                <a:spcPct val="115000"/>
              </a:lnSpc>
              <a:spcBef>
                <a:spcPts val="0"/>
              </a:spcBef>
              <a:spcAft>
                <a:spcPts val="0"/>
              </a:spcAft>
              <a:buSzPts val="12000"/>
              <a:buChar char="■"/>
              <a:defRPr sz="12000"/>
            </a:lvl9pPr>
          </a:lstStyle>
          <a:p/>
        </p:txBody>
      </p:sp>
      <p:sp>
        <p:nvSpPr>
          <p:cNvPr id="446" name="Google Shape;446;p6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292100" lvl="0" marL="457200" algn="ctr">
              <a:lnSpc>
                <a:spcPct val="115000"/>
              </a:lnSpc>
              <a:spcBef>
                <a:spcPts val="0"/>
              </a:spcBef>
              <a:spcAft>
                <a:spcPts val="0"/>
              </a:spcAft>
              <a:buSzPts val="1000"/>
              <a:buChar char="●"/>
              <a:defRPr/>
            </a:lvl1pPr>
            <a:lvl2pPr indent="-292100" lvl="1" marL="914400" algn="ctr">
              <a:lnSpc>
                <a:spcPct val="115000"/>
              </a:lnSpc>
              <a:spcBef>
                <a:spcPts val="0"/>
              </a:spcBef>
              <a:spcAft>
                <a:spcPts val="0"/>
              </a:spcAft>
              <a:buSzPts val="1000"/>
              <a:buChar char="○"/>
              <a:defRPr/>
            </a:lvl2pPr>
            <a:lvl3pPr indent="-292100" lvl="2" marL="1371600" algn="ctr">
              <a:lnSpc>
                <a:spcPct val="115000"/>
              </a:lnSpc>
              <a:spcBef>
                <a:spcPts val="0"/>
              </a:spcBef>
              <a:spcAft>
                <a:spcPts val="0"/>
              </a:spcAft>
              <a:buSzPts val="1000"/>
              <a:buChar char="■"/>
              <a:defRPr/>
            </a:lvl3pPr>
            <a:lvl4pPr indent="-292100" lvl="3" marL="1828800" algn="ctr">
              <a:lnSpc>
                <a:spcPct val="115000"/>
              </a:lnSpc>
              <a:spcBef>
                <a:spcPts val="0"/>
              </a:spcBef>
              <a:spcAft>
                <a:spcPts val="0"/>
              </a:spcAft>
              <a:buSzPts val="1000"/>
              <a:buChar char="●"/>
              <a:defRPr/>
            </a:lvl4pPr>
            <a:lvl5pPr indent="-292100" lvl="4" marL="2286000" algn="ctr">
              <a:lnSpc>
                <a:spcPct val="115000"/>
              </a:lnSpc>
              <a:spcBef>
                <a:spcPts val="0"/>
              </a:spcBef>
              <a:spcAft>
                <a:spcPts val="0"/>
              </a:spcAft>
              <a:buSzPts val="1000"/>
              <a:buChar char="○"/>
              <a:defRPr/>
            </a:lvl5pPr>
            <a:lvl6pPr indent="-292100" lvl="5" marL="2743200" algn="ctr">
              <a:lnSpc>
                <a:spcPct val="115000"/>
              </a:lnSpc>
              <a:spcBef>
                <a:spcPts val="0"/>
              </a:spcBef>
              <a:spcAft>
                <a:spcPts val="0"/>
              </a:spcAft>
              <a:buSzPts val="1000"/>
              <a:buChar char="■"/>
              <a:defRPr/>
            </a:lvl6pPr>
            <a:lvl7pPr indent="-292100" lvl="6" marL="3200400" algn="ctr">
              <a:lnSpc>
                <a:spcPct val="115000"/>
              </a:lnSpc>
              <a:spcBef>
                <a:spcPts val="0"/>
              </a:spcBef>
              <a:spcAft>
                <a:spcPts val="0"/>
              </a:spcAft>
              <a:buSzPts val="1000"/>
              <a:buChar char="●"/>
              <a:defRPr/>
            </a:lvl7pPr>
            <a:lvl8pPr indent="-292100" lvl="7" marL="3657600" algn="ctr">
              <a:lnSpc>
                <a:spcPct val="115000"/>
              </a:lnSpc>
              <a:spcBef>
                <a:spcPts val="0"/>
              </a:spcBef>
              <a:spcAft>
                <a:spcPts val="0"/>
              </a:spcAft>
              <a:buSzPts val="1000"/>
              <a:buChar char="○"/>
              <a:defRPr/>
            </a:lvl8pPr>
            <a:lvl9pPr indent="-292100" lvl="8" marL="4114800" algn="ctr">
              <a:lnSpc>
                <a:spcPct val="115000"/>
              </a:lnSpc>
              <a:spcBef>
                <a:spcPts val="0"/>
              </a:spcBef>
              <a:spcAft>
                <a:spcPts val="0"/>
              </a:spcAft>
              <a:buSzPts val="10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47" name="Shape 44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CUSTOM_14_2">
    <p:spTree>
      <p:nvGrpSpPr>
        <p:cNvPr id="47" name="Shape 47"/>
        <p:cNvGrpSpPr/>
        <p:nvPr/>
      </p:nvGrpSpPr>
      <p:grpSpPr>
        <a:xfrm>
          <a:off x="0" y="0"/>
          <a:ext cx="0" cy="0"/>
          <a:chOff x="0" y="0"/>
          <a:chExt cx="0" cy="0"/>
        </a:xfrm>
      </p:grpSpPr>
      <p:sp>
        <p:nvSpPr>
          <p:cNvPr id="48" name="Google Shape;48;p3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30"/>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50" name="Google Shape;50;p30"/>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1" name="Google Shape;51;p30"/>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48" name="Shape 448"/>
        <p:cNvGrpSpPr/>
        <p:nvPr/>
      </p:nvGrpSpPr>
      <p:grpSpPr>
        <a:xfrm>
          <a:off x="0" y="0"/>
          <a:ext cx="0" cy="0"/>
          <a:chOff x="0" y="0"/>
          <a:chExt cx="0" cy="0"/>
        </a:xfrm>
      </p:grpSpPr>
      <p:sp>
        <p:nvSpPr>
          <p:cNvPr id="449" name="Google Shape;449;p66"/>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200"/>
              <a:buNone/>
              <a:defRPr sz="42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50" name="Google Shape;450;p66"/>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1" name="Google Shape;451;p66"/>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2" name="Google Shape;452;p66"/>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3" name="Google Shape;453;p66"/>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4" name="Google Shape;454;p66"/>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5" name="Google Shape;455;p66"/>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456" name="Shape 456"/>
        <p:cNvGrpSpPr/>
        <p:nvPr/>
      </p:nvGrpSpPr>
      <p:grpSpPr>
        <a:xfrm>
          <a:off x="0" y="0"/>
          <a:ext cx="0" cy="0"/>
          <a:chOff x="0" y="0"/>
          <a:chExt cx="0" cy="0"/>
        </a:xfrm>
      </p:grpSpPr>
      <p:sp>
        <p:nvSpPr>
          <p:cNvPr id="457" name="Google Shape;457;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58" name="Google Shape;458;p67"/>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459" name="Google Shape;459;p67"/>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460" name="Shape 460"/>
        <p:cNvGrpSpPr/>
        <p:nvPr/>
      </p:nvGrpSpPr>
      <p:grpSpPr>
        <a:xfrm>
          <a:off x="0" y="0"/>
          <a:ext cx="0" cy="0"/>
          <a:chOff x="0" y="0"/>
          <a:chExt cx="0" cy="0"/>
        </a:xfrm>
      </p:grpSpPr>
      <p:sp>
        <p:nvSpPr>
          <p:cNvPr id="461" name="Google Shape;461;p68"/>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462" name="Google Shape;462;p68"/>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463" name="Google Shape;463;p68"/>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64" name="Google Shape;464;p68"/>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65" name="Google Shape;465;p68"/>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466" name="Shape 466"/>
        <p:cNvGrpSpPr/>
        <p:nvPr/>
      </p:nvGrpSpPr>
      <p:grpSpPr>
        <a:xfrm>
          <a:off x="0" y="0"/>
          <a:ext cx="0" cy="0"/>
          <a:chOff x="0" y="0"/>
          <a:chExt cx="0" cy="0"/>
        </a:xfrm>
      </p:grpSpPr>
      <p:sp>
        <p:nvSpPr>
          <p:cNvPr id="467" name="Google Shape;467;p69"/>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468" name="Google Shape;468;p69"/>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69" name="Google Shape;469;p69"/>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470" name="Google Shape;470;p69"/>
          <p:cNvSpPr txBox="1"/>
          <p:nvPr>
            <p:ph idx="3"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71" name="Google Shape;471;p69"/>
          <p:cNvSpPr txBox="1"/>
          <p:nvPr>
            <p:ph idx="4"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72" name="Google Shape;472;p69"/>
          <p:cNvSpPr txBox="1"/>
          <p:nvPr>
            <p:ph idx="5"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73" name="Google Shape;473;p69"/>
          <p:cNvSpPr txBox="1"/>
          <p:nvPr>
            <p:ph idx="6"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74" name="Shape 474"/>
        <p:cNvGrpSpPr/>
        <p:nvPr/>
      </p:nvGrpSpPr>
      <p:grpSpPr>
        <a:xfrm>
          <a:off x="0" y="0"/>
          <a:ext cx="0" cy="0"/>
          <a:chOff x="0" y="0"/>
          <a:chExt cx="0" cy="0"/>
        </a:xfrm>
      </p:grpSpPr>
      <p:sp>
        <p:nvSpPr>
          <p:cNvPr id="475" name="Google Shape;475;p70"/>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476" name="Google Shape;476;p70"/>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77" name="Google Shape;477;p70"/>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78" name="Google Shape;478;p70"/>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79" name="Google Shape;479;p70"/>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480" name="Google Shape;480;p70"/>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81" name="Google Shape;481;p70"/>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82" name="Google Shape;482;p70"/>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83" name="Google Shape;483;p70"/>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84" name="Shape 484"/>
        <p:cNvGrpSpPr/>
        <p:nvPr/>
      </p:nvGrpSpPr>
      <p:grpSpPr>
        <a:xfrm>
          <a:off x="0" y="0"/>
          <a:ext cx="0" cy="0"/>
          <a:chOff x="0" y="0"/>
          <a:chExt cx="0" cy="0"/>
        </a:xfrm>
      </p:grpSpPr>
      <p:sp>
        <p:nvSpPr>
          <p:cNvPr id="485" name="Google Shape;485;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86" name="Google Shape;486;p71"/>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87" name="Shape 487"/>
        <p:cNvGrpSpPr/>
        <p:nvPr/>
      </p:nvGrpSpPr>
      <p:grpSpPr>
        <a:xfrm>
          <a:off x="0" y="0"/>
          <a:ext cx="0" cy="0"/>
          <a:chOff x="0" y="0"/>
          <a:chExt cx="0" cy="0"/>
        </a:xfrm>
      </p:grpSpPr>
      <p:sp>
        <p:nvSpPr>
          <p:cNvPr id="488" name="Google Shape;488;p72"/>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489" name="Google Shape;489;p72"/>
          <p:cNvSpPr/>
          <p:nvPr>
            <p:ph idx="2" type="pic"/>
          </p:nvPr>
        </p:nvSpPr>
        <p:spPr>
          <a:xfrm>
            <a:off x="4804825" y="1133300"/>
            <a:ext cx="4027500" cy="2392800"/>
          </a:xfrm>
          <a:prstGeom prst="rect">
            <a:avLst/>
          </a:prstGeom>
          <a:noFill/>
          <a:ln>
            <a:noFill/>
          </a:ln>
        </p:spPr>
      </p:sp>
      <p:sp>
        <p:nvSpPr>
          <p:cNvPr id="490" name="Google Shape;490;p72"/>
          <p:cNvSpPr/>
          <p:nvPr>
            <p:ph idx="3" type="pic"/>
          </p:nvPr>
        </p:nvSpPr>
        <p:spPr>
          <a:xfrm>
            <a:off x="311725" y="1133300"/>
            <a:ext cx="4027500" cy="2392800"/>
          </a:xfrm>
          <a:prstGeom prst="rect">
            <a:avLst/>
          </a:prstGeom>
          <a:noFill/>
          <a:ln>
            <a:noFill/>
          </a:ln>
        </p:spPr>
      </p:sp>
      <p:sp>
        <p:nvSpPr>
          <p:cNvPr id="491" name="Google Shape;491;p72"/>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2" name="Google Shape;492;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93" name="Google Shape;493;p72"/>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494" name="Google Shape;494;p72"/>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95" name="Shape 495"/>
        <p:cNvGrpSpPr/>
        <p:nvPr/>
      </p:nvGrpSpPr>
      <p:grpSpPr>
        <a:xfrm>
          <a:off x="0" y="0"/>
          <a:ext cx="0" cy="0"/>
          <a:chOff x="0" y="0"/>
          <a:chExt cx="0" cy="0"/>
        </a:xfrm>
      </p:grpSpPr>
      <p:sp>
        <p:nvSpPr>
          <p:cNvPr id="496" name="Google Shape;496;p73"/>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497" name="Google Shape;497;p73"/>
          <p:cNvSpPr/>
          <p:nvPr>
            <p:ph idx="2" type="pic"/>
          </p:nvPr>
        </p:nvSpPr>
        <p:spPr>
          <a:xfrm>
            <a:off x="6205225" y="1128325"/>
            <a:ext cx="2627100" cy="2273100"/>
          </a:xfrm>
          <a:prstGeom prst="rect">
            <a:avLst/>
          </a:prstGeom>
          <a:noFill/>
          <a:ln>
            <a:noFill/>
          </a:ln>
        </p:spPr>
      </p:sp>
      <p:sp>
        <p:nvSpPr>
          <p:cNvPr id="498" name="Google Shape;498;p73"/>
          <p:cNvSpPr/>
          <p:nvPr>
            <p:ph idx="3" type="pic"/>
          </p:nvPr>
        </p:nvSpPr>
        <p:spPr>
          <a:xfrm>
            <a:off x="311725" y="1128325"/>
            <a:ext cx="2627100" cy="2273100"/>
          </a:xfrm>
          <a:prstGeom prst="rect">
            <a:avLst/>
          </a:prstGeom>
          <a:noFill/>
          <a:ln>
            <a:noFill/>
          </a:ln>
        </p:spPr>
      </p:sp>
      <p:sp>
        <p:nvSpPr>
          <p:cNvPr id="499" name="Google Shape;499;p73"/>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00" name="Google Shape;500;p73"/>
          <p:cNvSpPr/>
          <p:nvPr>
            <p:ph idx="5" type="pic"/>
          </p:nvPr>
        </p:nvSpPr>
        <p:spPr>
          <a:xfrm>
            <a:off x="3255250" y="1128325"/>
            <a:ext cx="2627100" cy="2273100"/>
          </a:xfrm>
          <a:prstGeom prst="rect">
            <a:avLst/>
          </a:prstGeom>
          <a:noFill/>
          <a:ln>
            <a:noFill/>
          </a:ln>
        </p:spPr>
      </p:sp>
      <p:sp>
        <p:nvSpPr>
          <p:cNvPr id="501" name="Google Shape;501;p73"/>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02" name="Google Shape;502;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503" name="Google Shape;503;p73"/>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504" name="Google Shape;504;p73"/>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505" name="Google Shape;505;p73"/>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506" name="Shape 506"/>
        <p:cNvGrpSpPr/>
        <p:nvPr/>
      </p:nvGrpSpPr>
      <p:grpSpPr>
        <a:xfrm>
          <a:off x="0" y="0"/>
          <a:ext cx="0" cy="0"/>
          <a:chOff x="0" y="0"/>
          <a:chExt cx="0" cy="0"/>
        </a:xfrm>
      </p:grpSpPr>
      <p:sp>
        <p:nvSpPr>
          <p:cNvPr id="507" name="Google Shape;507;p74"/>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508" name="Shape 508"/>
        <p:cNvGrpSpPr/>
        <p:nvPr/>
      </p:nvGrpSpPr>
      <p:grpSpPr>
        <a:xfrm>
          <a:off x="0" y="0"/>
          <a:ext cx="0" cy="0"/>
          <a:chOff x="0" y="0"/>
          <a:chExt cx="0" cy="0"/>
        </a:xfrm>
      </p:grpSpPr>
      <p:sp>
        <p:nvSpPr>
          <p:cNvPr id="509" name="Google Shape;509;p75"/>
          <p:cNvSpPr/>
          <p:nvPr>
            <p:ph idx="2" type="pic"/>
          </p:nvPr>
        </p:nvSpPr>
        <p:spPr>
          <a:xfrm>
            <a:off x="3389600" y="118913"/>
            <a:ext cx="1643700" cy="1535100"/>
          </a:xfrm>
          <a:prstGeom prst="rect">
            <a:avLst/>
          </a:prstGeom>
          <a:noFill/>
          <a:ln>
            <a:noFill/>
          </a:ln>
        </p:spPr>
      </p:sp>
      <p:sp>
        <p:nvSpPr>
          <p:cNvPr id="510" name="Google Shape;510;p75"/>
          <p:cNvSpPr/>
          <p:nvPr>
            <p:ph idx="3" type="pic"/>
          </p:nvPr>
        </p:nvSpPr>
        <p:spPr>
          <a:xfrm>
            <a:off x="5195935" y="118913"/>
            <a:ext cx="1643700" cy="1535100"/>
          </a:xfrm>
          <a:prstGeom prst="rect">
            <a:avLst/>
          </a:prstGeom>
          <a:noFill/>
          <a:ln>
            <a:noFill/>
          </a:ln>
        </p:spPr>
      </p:sp>
      <p:sp>
        <p:nvSpPr>
          <p:cNvPr id="511" name="Google Shape;511;p75"/>
          <p:cNvSpPr/>
          <p:nvPr>
            <p:ph idx="4" type="pic"/>
          </p:nvPr>
        </p:nvSpPr>
        <p:spPr>
          <a:xfrm>
            <a:off x="7002270" y="118913"/>
            <a:ext cx="1643700" cy="1535100"/>
          </a:xfrm>
          <a:prstGeom prst="rect">
            <a:avLst/>
          </a:prstGeom>
          <a:noFill/>
          <a:ln>
            <a:noFill/>
          </a:ln>
        </p:spPr>
      </p:sp>
      <p:sp>
        <p:nvSpPr>
          <p:cNvPr id="512" name="Google Shape;512;p75"/>
          <p:cNvSpPr/>
          <p:nvPr>
            <p:ph idx="5" type="pic"/>
          </p:nvPr>
        </p:nvSpPr>
        <p:spPr>
          <a:xfrm>
            <a:off x="3389588" y="1804212"/>
            <a:ext cx="1643700" cy="1535100"/>
          </a:xfrm>
          <a:prstGeom prst="rect">
            <a:avLst/>
          </a:prstGeom>
          <a:noFill/>
          <a:ln>
            <a:noFill/>
          </a:ln>
        </p:spPr>
      </p:sp>
      <p:sp>
        <p:nvSpPr>
          <p:cNvPr id="513" name="Google Shape;513;p75"/>
          <p:cNvSpPr/>
          <p:nvPr>
            <p:ph idx="6" type="pic"/>
          </p:nvPr>
        </p:nvSpPr>
        <p:spPr>
          <a:xfrm>
            <a:off x="5195922" y="1804212"/>
            <a:ext cx="1643700" cy="1535100"/>
          </a:xfrm>
          <a:prstGeom prst="rect">
            <a:avLst/>
          </a:prstGeom>
          <a:noFill/>
          <a:ln>
            <a:noFill/>
          </a:ln>
        </p:spPr>
      </p:sp>
      <p:sp>
        <p:nvSpPr>
          <p:cNvPr id="514" name="Google Shape;514;p75"/>
          <p:cNvSpPr/>
          <p:nvPr>
            <p:ph idx="7" type="pic"/>
          </p:nvPr>
        </p:nvSpPr>
        <p:spPr>
          <a:xfrm>
            <a:off x="7002257" y="1804212"/>
            <a:ext cx="1643700" cy="1535100"/>
          </a:xfrm>
          <a:prstGeom prst="rect">
            <a:avLst/>
          </a:prstGeom>
          <a:noFill/>
          <a:ln>
            <a:noFill/>
          </a:ln>
        </p:spPr>
      </p:sp>
      <p:sp>
        <p:nvSpPr>
          <p:cNvPr id="515" name="Google Shape;515;p75"/>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516" name="Google Shape;516;p75"/>
          <p:cNvSpPr/>
          <p:nvPr>
            <p:ph idx="8" type="pic"/>
          </p:nvPr>
        </p:nvSpPr>
        <p:spPr>
          <a:xfrm>
            <a:off x="3389588" y="3489487"/>
            <a:ext cx="1643700" cy="1535100"/>
          </a:xfrm>
          <a:prstGeom prst="rect">
            <a:avLst/>
          </a:prstGeom>
          <a:noFill/>
          <a:ln>
            <a:noFill/>
          </a:ln>
        </p:spPr>
      </p:sp>
      <p:sp>
        <p:nvSpPr>
          <p:cNvPr id="517" name="Google Shape;517;p75"/>
          <p:cNvSpPr/>
          <p:nvPr>
            <p:ph idx="9" type="pic"/>
          </p:nvPr>
        </p:nvSpPr>
        <p:spPr>
          <a:xfrm>
            <a:off x="5195922" y="3489487"/>
            <a:ext cx="1643700" cy="1535100"/>
          </a:xfrm>
          <a:prstGeom prst="rect">
            <a:avLst/>
          </a:prstGeom>
          <a:noFill/>
          <a:ln>
            <a:noFill/>
          </a:ln>
        </p:spPr>
      </p:sp>
      <p:sp>
        <p:nvSpPr>
          <p:cNvPr id="518" name="Google Shape;518;p75"/>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CUSTOM_14_2_1">
    <p:spTree>
      <p:nvGrpSpPr>
        <p:cNvPr id="52" name="Shape 52"/>
        <p:cNvGrpSpPr/>
        <p:nvPr/>
      </p:nvGrpSpPr>
      <p:grpSpPr>
        <a:xfrm>
          <a:off x="0" y="0"/>
          <a:ext cx="0" cy="0"/>
          <a:chOff x="0" y="0"/>
          <a:chExt cx="0" cy="0"/>
        </a:xfrm>
      </p:grpSpPr>
      <p:pic>
        <p:nvPicPr>
          <p:cNvPr id="53" name="Google Shape;53;p31"/>
          <p:cNvPicPr preferRelativeResize="0"/>
          <p:nvPr/>
        </p:nvPicPr>
        <p:blipFill rotWithShape="1">
          <a:blip r:embed="rId2">
            <a:alphaModFix/>
          </a:blip>
          <a:srcRect b="36187" l="0" r="0" t="0"/>
          <a:stretch/>
        </p:blipFill>
        <p:spPr>
          <a:xfrm>
            <a:off x="5480550" y="1875"/>
            <a:ext cx="3541498" cy="1289501"/>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54" name="Google Shape;54;p3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31"/>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grpSp>
        <p:nvGrpSpPr>
          <p:cNvPr id="56" name="Google Shape;56;p31"/>
          <p:cNvGrpSpPr/>
          <p:nvPr/>
        </p:nvGrpSpPr>
        <p:grpSpPr>
          <a:xfrm>
            <a:off x="118800" y="0"/>
            <a:ext cx="8904450" cy="5135400"/>
            <a:chOff x="118800" y="0"/>
            <a:chExt cx="8904450" cy="5135400"/>
          </a:xfrm>
        </p:grpSpPr>
        <p:cxnSp>
          <p:nvCxnSpPr>
            <p:cNvPr id="57" name="Google Shape;57;p31"/>
            <p:cNvCxnSpPr/>
            <p:nvPr/>
          </p:nvCxnSpPr>
          <p:spPr>
            <a:xfrm>
              <a:off x="902325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58" name="Google Shape;58;p31"/>
            <p:cNvCxnSpPr/>
            <p:nvPr/>
          </p:nvCxnSpPr>
          <p:spPr>
            <a:xfrm>
              <a:off x="11880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59" name="Google Shape;59;p31"/>
            <p:cNvCxnSpPr/>
            <p:nvPr/>
          </p:nvCxnSpPr>
          <p:spPr>
            <a:xfrm>
              <a:off x="128875" y="1291375"/>
              <a:ext cx="88902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
    <p:spTree>
      <p:nvGrpSpPr>
        <p:cNvPr id="60" name="Shape 60"/>
        <p:cNvGrpSpPr/>
        <p:nvPr/>
      </p:nvGrpSpPr>
      <p:grpSpPr>
        <a:xfrm>
          <a:off x="0" y="0"/>
          <a:ext cx="0" cy="0"/>
          <a:chOff x="0" y="0"/>
          <a:chExt cx="0" cy="0"/>
        </a:xfrm>
      </p:grpSpPr>
      <p:pic>
        <p:nvPicPr>
          <p:cNvPr id="61" name="Google Shape;61;p32"/>
          <p:cNvPicPr preferRelativeResize="0"/>
          <p:nvPr/>
        </p:nvPicPr>
        <p:blipFill rotWithShape="1">
          <a:blip r:embed="rId2">
            <a:alphaModFix/>
          </a:blip>
          <a:srcRect b="55478" l="0" r="16387" t="0"/>
          <a:stretch/>
        </p:blipFill>
        <p:spPr>
          <a:xfrm>
            <a:off x="4727250" y="450"/>
            <a:ext cx="4289751" cy="1284901"/>
          </a:xfrm>
          <a:prstGeom prst="rect">
            <a:avLst/>
          </a:prstGeom>
          <a:noFill/>
          <a:ln>
            <a:noFill/>
          </a:ln>
        </p:spPr>
      </p:pic>
      <p:sp>
        <p:nvSpPr>
          <p:cNvPr id="62" name="Google Shape;62;p32"/>
          <p:cNvSpPr/>
          <p:nvPr>
            <p:ph idx="2" type="pic"/>
          </p:nvPr>
        </p:nvSpPr>
        <p:spPr>
          <a:xfrm>
            <a:off x="131575" y="6"/>
            <a:ext cx="2533200" cy="1285800"/>
          </a:xfrm>
          <a:prstGeom prst="rect">
            <a:avLst/>
          </a:prstGeom>
          <a:noFill/>
          <a:ln>
            <a:noFill/>
          </a:ln>
        </p:spPr>
      </p:sp>
      <p:sp>
        <p:nvSpPr>
          <p:cNvPr id="63" name="Google Shape;63;p32"/>
          <p:cNvSpPr txBox="1"/>
          <p:nvPr>
            <p:ph type="title"/>
          </p:nvPr>
        </p:nvSpPr>
        <p:spPr>
          <a:xfrm>
            <a:off x="128875" y="1291375"/>
            <a:ext cx="7623300" cy="36210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4800"/>
              <a:buNone/>
              <a:defRPr sz="4800"/>
            </a:lvl1pPr>
            <a:lvl2pPr lvl="1" algn="l">
              <a:lnSpc>
                <a:spcPct val="115000"/>
              </a:lnSpc>
              <a:spcBef>
                <a:spcPts val="0"/>
              </a:spcBef>
              <a:spcAft>
                <a:spcPts val="0"/>
              </a:spcAft>
              <a:buSzPts val="4800"/>
              <a:buNone/>
              <a:defRPr sz="4800">
                <a:latin typeface="Poppins SemiBold"/>
                <a:ea typeface="Poppins SemiBold"/>
                <a:cs typeface="Poppins SemiBold"/>
                <a:sym typeface="Poppins SemiBold"/>
              </a:defRPr>
            </a:lvl2pPr>
            <a:lvl3pPr lvl="2" algn="l">
              <a:lnSpc>
                <a:spcPct val="115000"/>
              </a:lnSpc>
              <a:spcBef>
                <a:spcPts val="0"/>
              </a:spcBef>
              <a:spcAft>
                <a:spcPts val="0"/>
              </a:spcAft>
              <a:buSzPts val="4800"/>
              <a:buNone/>
              <a:defRPr sz="4800">
                <a:latin typeface="Poppins SemiBold"/>
                <a:ea typeface="Poppins SemiBold"/>
                <a:cs typeface="Poppins SemiBold"/>
                <a:sym typeface="Poppins SemiBold"/>
              </a:defRPr>
            </a:lvl3pPr>
            <a:lvl4pPr lvl="3" algn="l">
              <a:lnSpc>
                <a:spcPct val="115000"/>
              </a:lnSpc>
              <a:spcBef>
                <a:spcPts val="0"/>
              </a:spcBef>
              <a:spcAft>
                <a:spcPts val="0"/>
              </a:spcAft>
              <a:buSzPts val="4800"/>
              <a:buNone/>
              <a:defRPr sz="4800">
                <a:latin typeface="Poppins SemiBold"/>
                <a:ea typeface="Poppins SemiBold"/>
                <a:cs typeface="Poppins SemiBold"/>
                <a:sym typeface="Poppins SemiBold"/>
              </a:defRPr>
            </a:lvl4pPr>
            <a:lvl5pPr lvl="4" algn="l">
              <a:lnSpc>
                <a:spcPct val="115000"/>
              </a:lnSpc>
              <a:spcBef>
                <a:spcPts val="0"/>
              </a:spcBef>
              <a:spcAft>
                <a:spcPts val="0"/>
              </a:spcAft>
              <a:buSzPts val="4800"/>
              <a:buNone/>
              <a:defRPr sz="4800">
                <a:latin typeface="Poppins SemiBold"/>
                <a:ea typeface="Poppins SemiBold"/>
                <a:cs typeface="Poppins SemiBold"/>
                <a:sym typeface="Poppins SemiBold"/>
              </a:defRPr>
            </a:lvl5pPr>
            <a:lvl6pPr lvl="5" algn="l">
              <a:lnSpc>
                <a:spcPct val="115000"/>
              </a:lnSpc>
              <a:spcBef>
                <a:spcPts val="0"/>
              </a:spcBef>
              <a:spcAft>
                <a:spcPts val="0"/>
              </a:spcAft>
              <a:buSzPts val="4800"/>
              <a:buNone/>
              <a:defRPr sz="4800">
                <a:latin typeface="Poppins SemiBold"/>
                <a:ea typeface="Poppins SemiBold"/>
                <a:cs typeface="Poppins SemiBold"/>
                <a:sym typeface="Poppins SemiBold"/>
              </a:defRPr>
            </a:lvl6pPr>
            <a:lvl7pPr lvl="6" algn="l">
              <a:lnSpc>
                <a:spcPct val="115000"/>
              </a:lnSpc>
              <a:spcBef>
                <a:spcPts val="0"/>
              </a:spcBef>
              <a:spcAft>
                <a:spcPts val="0"/>
              </a:spcAft>
              <a:buSzPts val="4800"/>
              <a:buNone/>
              <a:defRPr sz="4800">
                <a:latin typeface="Poppins SemiBold"/>
                <a:ea typeface="Poppins SemiBold"/>
                <a:cs typeface="Poppins SemiBold"/>
                <a:sym typeface="Poppins SemiBold"/>
              </a:defRPr>
            </a:lvl7pPr>
            <a:lvl8pPr lvl="7" algn="l">
              <a:lnSpc>
                <a:spcPct val="115000"/>
              </a:lnSpc>
              <a:spcBef>
                <a:spcPts val="0"/>
              </a:spcBef>
              <a:spcAft>
                <a:spcPts val="0"/>
              </a:spcAft>
              <a:buSzPts val="4800"/>
              <a:buNone/>
              <a:defRPr sz="4800">
                <a:latin typeface="Poppins SemiBold"/>
                <a:ea typeface="Poppins SemiBold"/>
                <a:cs typeface="Poppins SemiBold"/>
                <a:sym typeface="Poppins SemiBold"/>
              </a:defRPr>
            </a:lvl8pPr>
            <a:lvl9pPr lvl="8" algn="l">
              <a:lnSpc>
                <a:spcPct val="115000"/>
              </a:lnSpc>
              <a:spcBef>
                <a:spcPts val="0"/>
              </a:spcBef>
              <a:spcAft>
                <a:spcPts val="0"/>
              </a:spcAft>
              <a:buSzPts val="4800"/>
              <a:buNone/>
              <a:defRPr sz="4800">
                <a:latin typeface="Poppins SemiBold"/>
                <a:ea typeface="Poppins SemiBold"/>
                <a:cs typeface="Poppins SemiBold"/>
                <a:sym typeface="Poppins SemiBold"/>
              </a:defRPr>
            </a:lvl9pPr>
          </a:lstStyle>
          <a:p/>
        </p:txBody>
      </p:sp>
      <p:sp>
        <p:nvSpPr>
          <p:cNvPr id="64" name="Google Shape;64;p3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65" name="Google Shape;65;p32"/>
          <p:cNvGrpSpPr/>
          <p:nvPr/>
        </p:nvGrpSpPr>
        <p:grpSpPr>
          <a:xfrm>
            <a:off x="128875" y="0"/>
            <a:ext cx="8894375" cy="5144700"/>
            <a:chOff x="128875" y="0"/>
            <a:chExt cx="8894375" cy="5144700"/>
          </a:xfrm>
        </p:grpSpPr>
        <p:cxnSp>
          <p:nvCxnSpPr>
            <p:cNvPr id="66" name="Google Shape;66;p32"/>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67" name="Google Shape;67;p32"/>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68" name="Google Shape;68;p32"/>
            <p:cNvCxnSpPr/>
            <p:nvPr/>
          </p:nvCxnSpPr>
          <p:spPr>
            <a:xfrm>
              <a:off x="128875" y="1287125"/>
              <a:ext cx="8892000" cy="0"/>
            </a:xfrm>
            <a:prstGeom prst="straightConnector1">
              <a:avLst/>
            </a:prstGeom>
            <a:noFill/>
            <a:ln cap="flat" cmpd="sng" w="9525">
              <a:solidFill>
                <a:schemeClr val="dk2"/>
              </a:solidFill>
              <a:prstDash val="solid"/>
              <a:round/>
              <a:headEnd len="sm" w="sm" type="none"/>
              <a:tailEnd len="sm" w="sm" type="none"/>
            </a:ln>
          </p:spPr>
        </p:cxnSp>
      </p:grpSp>
      <p:sp>
        <p:nvSpPr>
          <p:cNvPr id="69" name="Google Shape;69;p32"/>
          <p:cNvSpPr txBox="1"/>
          <p:nvPr>
            <p:ph idx="1" type="subTitle"/>
          </p:nvPr>
        </p:nvSpPr>
        <p:spPr>
          <a:xfrm>
            <a:off x="5364800" y="4526452"/>
            <a:ext cx="3652200" cy="3387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BLANK_1_1_1_1_1_1_1_1_1_1_2">
    <p:spTree>
      <p:nvGrpSpPr>
        <p:cNvPr id="70" name="Shape 70"/>
        <p:cNvGrpSpPr/>
        <p:nvPr/>
      </p:nvGrpSpPr>
      <p:grpSpPr>
        <a:xfrm>
          <a:off x="0" y="0"/>
          <a:ext cx="0" cy="0"/>
          <a:chOff x="0" y="0"/>
          <a:chExt cx="0" cy="0"/>
        </a:xfrm>
      </p:grpSpPr>
      <p:sp>
        <p:nvSpPr>
          <p:cNvPr id="71" name="Google Shape;71;p33"/>
          <p:cNvSpPr txBox="1"/>
          <p:nvPr>
            <p:ph idx="1" type="subTitle"/>
          </p:nvPr>
        </p:nvSpPr>
        <p:spPr>
          <a:xfrm>
            <a:off x="3940150" y="129138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72" name="Google Shape;72;p33"/>
          <p:cNvSpPr/>
          <p:nvPr>
            <p:ph idx="2" type="pic"/>
          </p:nvPr>
        </p:nvSpPr>
        <p:spPr>
          <a:xfrm>
            <a:off x="134150" y="1296400"/>
            <a:ext cx="1260000" cy="1272600"/>
          </a:xfrm>
          <a:prstGeom prst="rect">
            <a:avLst/>
          </a:prstGeom>
          <a:noFill/>
          <a:ln>
            <a:noFill/>
          </a:ln>
        </p:spPr>
      </p:sp>
      <p:sp>
        <p:nvSpPr>
          <p:cNvPr id="73" name="Google Shape;73;p3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33"/>
          <p:cNvSpPr txBox="1"/>
          <p:nvPr>
            <p:ph type="title"/>
          </p:nvPr>
        </p:nvSpPr>
        <p:spPr>
          <a:xfrm>
            <a:off x="1453925" y="228600"/>
            <a:ext cx="62022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5" name="Google Shape;75;p33"/>
          <p:cNvSpPr txBox="1"/>
          <p:nvPr>
            <p:ph idx="3" type="subTitle"/>
          </p:nvPr>
        </p:nvSpPr>
        <p:spPr>
          <a:xfrm>
            <a:off x="1399375" y="129122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76" name="Google Shape;76;p33"/>
          <p:cNvSpPr txBox="1"/>
          <p:nvPr>
            <p:ph idx="4" type="subTitle"/>
          </p:nvPr>
        </p:nvSpPr>
        <p:spPr>
          <a:xfrm>
            <a:off x="6481150" y="2579575"/>
            <a:ext cx="2541000" cy="21639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cxnSp>
        <p:nvCxnSpPr>
          <p:cNvPr id="77" name="Google Shape;77;p33"/>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78" name="Google Shape;78;p33"/>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spTree>
      <p:nvGrpSpPr>
        <p:cNvPr id="79" name="Shape 79"/>
        <p:cNvGrpSpPr/>
        <p:nvPr/>
      </p:nvGrpSpPr>
      <p:grpSpPr>
        <a:xfrm>
          <a:off x="0" y="0"/>
          <a:ext cx="0" cy="0"/>
          <a:chOff x="0" y="0"/>
          <a:chExt cx="0" cy="0"/>
        </a:xfrm>
      </p:grpSpPr>
      <p:sp>
        <p:nvSpPr>
          <p:cNvPr id="80" name="Google Shape;80;p34"/>
          <p:cNvSpPr txBox="1"/>
          <p:nvPr>
            <p:ph type="title"/>
          </p:nvPr>
        </p:nvSpPr>
        <p:spPr>
          <a:xfrm>
            <a:off x="1408575" y="25858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dk1"/>
              </a:buClr>
              <a:buSzPts val="900"/>
              <a:buFont typeface="Poppins"/>
              <a:buNone/>
              <a:defRPr sz="900">
                <a:solidFill>
                  <a:schemeClr val="dk1"/>
                </a:solidFill>
              </a:defRPr>
            </a:lvl1pPr>
            <a:lvl2pPr lvl="1" algn="l">
              <a:lnSpc>
                <a:spcPct val="115000"/>
              </a:lnSpc>
              <a:spcBef>
                <a:spcPts val="0"/>
              </a:spcBef>
              <a:spcAft>
                <a:spcPts val="0"/>
              </a:spcAft>
              <a:buSzPts val="1400"/>
              <a:buFont typeface="Poppins"/>
              <a:buNone/>
              <a:defRPr>
                <a:latin typeface="Poppins"/>
                <a:ea typeface="Poppins"/>
                <a:cs typeface="Poppins"/>
                <a:sym typeface="Poppins"/>
              </a:defRPr>
            </a:lvl2pPr>
            <a:lvl3pPr lvl="2" algn="l">
              <a:lnSpc>
                <a:spcPct val="115000"/>
              </a:lnSpc>
              <a:spcBef>
                <a:spcPts val="0"/>
              </a:spcBef>
              <a:spcAft>
                <a:spcPts val="0"/>
              </a:spcAft>
              <a:buSzPts val="1400"/>
              <a:buFont typeface="Poppins"/>
              <a:buNone/>
              <a:defRPr>
                <a:latin typeface="Poppins"/>
                <a:ea typeface="Poppins"/>
                <a:cs typeface="Poppins"/>
                <a:sym typeface="Poppins"/>
              </a:defRPr>
            </a:lvl3pPr>
            <a:lvl4pPr lvl="3" algn="l">
              <a:lnSpc>
                <a:spcPct val="115000"/>
              </a:lnSpc>
              <a:spcBef>
                <a:spcPts val="0"/>
              </a:spcBef>
              <a:spcAft>
                <a:spcPts val="0"/>
              </a:spcAft>
              <a:buSzPts val="1400"/>
              <a:buFont typeface="Poppins"/>
              <a:buNone/>
              <a:defRPr>
                <a:latin typeface="Poppins"/>
                <a:ea typeface="Poppins"/>
                <a:cs typeface="Poppins"/>
                <a:sym typeface="Poppins"/>
              </a:defRPr>
            </a:lvl4pPr>
            <a:lvl5pPr lvl="4" algn="l">
              <a:lnSpc>
                <a:spcPct val="115000"/>
              </a:lnSpc>
              <a:spcBef>
                <a:spcPts val="0"/>
              </a:spcBef>
              <a:spcAft>
                <a:spcPts val="0"/>
              </a:spcAft>
              <a:buSzPts val="1400"/>
              <a:buFont typeface="Poppins"/>
              <a:buNone/>
              <a:defRPr>
                <a:latin typeface="Poppins"/>
                <a:ea typeface="Poppins"/>
                <a:cs typeface="Poppins"/>
                <a:sym typeface="Poppins"/>
              </a:defRPr>
            </a:lvl5pPr>
            <a:lvl6pPr lvl="5" algn="l">
              <a:lnSpc>
                <a:spcPct val="115000"/>
              </a:lnSpc>
              <a:spcBef>
                <a:spcPts val="0"/>
              </a:spcBef>
              <a:spcAft>
                <a:spcPts val="0"/>
              </a:spcAft>
              <a:buSzPts val="1400"/>
              <a:buFont typeface="Poppins"/>
              <a:buNone/>
              <a:defRPr>
                <a:latin typeface="Poppins"/>
                <a:ea typeface="Poppins"/>
                <a:cs typeface="Poppins"/>
                <a:sym typeface="Poppins"/>
              </a:defRPr>
            </a:lvl6pPr>
            <a:lvl7pPr lvl="6" algn="l">
              <a:lnSpc>
                <a:spcPct val="115000"/>
              </a:lnSpc>
              <a:spcBef>
                <a:spcPts val="0"/>
              </a:spcBef>
              <a:spcAft>
                <a:spcPts val="0"/>
              </a:spcAft>
              <a:buSzPts val="1400"/>
              <a:buFont typeface="Poppins"/>
              <a:buNone/>
              <a:defRPr>
                <a:latin typeface="Poppins"/>
                <a:ea typeface="Poppins"/>
                <a:cs typeface="Poppins"/>
                <a:sym typeface="Poppins"/>
              </a:defRPr>
            </a:lvl7pPr>
            <a:lvl8pPr lvl="7" algn="l">
              <a:lnSpc>
                <a:spcPct val="115000"/>
              </a:lnSpc>
              <a:spcBef>
                <a:spcPts val="0"/>
              </a:spcBef>
              <a:spcAft>
                <a:spcPts val="0"/>
              </a:spcAft>
              <a:buSzPts val="1400"/>
              <a:buFont typeface="Poppins"/>
              <a:buNone/>
              <a:defRPr>
                <a:latin typeface="Poppins"/>
                <a:ea typeface="Poppins"/>
                <a:cs typeface="Poppins"/>
                <a:sym typeface="Poppins"/>
              </a:defRPr>
            </a:lvl8pPr>
            <a:lvl9pPr lvl="8" algn="l">
              <a:lnSpc>
                <a:spcPct val="115000"/>
              </a:lnSpc>
              <a:spcBef>
                <a:spcPts val="0"/>
              </a:spcBef>
              <a:spcAft>
                <a:spcPts val="0"/>
              </a:spcAft>
              <a:buSzPts val="1400"/>
              <a:buFont typeface="Poppins"/>
              <a:buNone/>
              <a:defRPr>
                <a:latin typeface="Poppins"/>
                <a:ea typeface="Poppins"/>
                <a:cs typeface="Poppins"/>
                <a:sym typeface="Poppins"/>
              </a:defRPr>
            </a:lvl9pPr>
          </a:lstStyle>
          <a:p/>
        </p:txBody>
      </p:sp>
      <p:sp>
        <p:nvSpPr>
          <p:cNvPr id="81" name="Google Shape;81;p34"/>
          <p:cNvSpPr txBox="1"/>
          <p:nvPr>
            <p:ph idx="2" type="title"/>
          </p:nvPr>
        </p:nvSpPr>
        <p:spPr>
          <a:xfrm>
            <a:off x="2669675" y="38677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82" name="Google Shape;82;p34"/>
          <p:cNvSpPr txBox="1"/>
          <p:nvPr>
            <p:ph idx="3" type="title"/>
          </p:nvPr>
        </p:nvSpPr>
        <p:spPr>
          <a:xfrm>
            <a:off x="5217125" y="38614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83" name="Google Shape;83;p34"/>
          <p:cNvSpPr txBox="1"/>
          <p:nvPr>
            <p:ph idx="4" type="title"/>
          </p:nvPr>
        </p:nvSpPr>
        <p:spPr>
          <a:xfrm>
            <a:off x="3947363" y="25795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84" name="Google Shape;84;p34"/>
          <p:cNvSpPr txBox="1"/>
          <p:nvPr>
            <p:ph idx="5" type="title"/>
          </p:nvPr>
        </p:nvSpPr>
        <p:spPr>
          <a:xfrm>
            <a:off x="6489150" y="25795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85" name="Google Shape;85;p34"/>
          <p:cNvSpPr txBox="1"/>
          <p:nvPr>
            <p:ph idx="1" type="subTitle"/>
          </p:nvPr>
        </p:nvSpPr>
        <p:spPr>
          <a:xfrm>
            <a:off x="1736450" y="25858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86" name="Google Shape;86;p3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87" name="Google Shape;87;p34"/>
          <p:cNvGrpSpPr/>
          <p:nvPr/>
        </p:nvGrpSpPr>
        <p:grpSpPr>
          <a:xfrm>
            <a:off x="128875" y="0"/>
            <a:ext cx="8894400" cy="5144700"/>
            <a:chOff x="128875" y="0"/>
            <a:chExt cx="8894400" cy="5144700"/>
          </a:xfrm>
        </p:grpSpPr>
        <p:cxnSp>
          <p:nvCxnSpPr>
            <p:cNvPr id="88" name="Google Shape;88;p34"/>
            <p:cNvCxnSpPr/>
            <p:nvPr/>
          </p:nvCxnSpPr>
          <p:spPr>
            <a:xfrm>
              <a:off x="6480997" y="1200"/>
              <a:ext cx="0" cy="3860700"/>
            </a:xfrm>
            <a:prstGeom prst="straightConnector1">
              <a:avLst/>
            </a:prstGeom>
            <a:noFill/>
            <a:ln cap="flat" cmpd="sng" w="9525">
              <a:solidFill>
                <a:schemeClr val="accent3"/>
              </a:solidFill>
              <a:prstDash val="solid"/>
              <a:round/>
              <a:headEnd len="sm" w="sm" type="none"/>
              <a:tailEnd len="sm" w="sm" type="none"/>
            </a:ln>
          </p:spPr>
        </p:cxnSp>
        <p:cxnSp>
          <p:nvCxnSpPr>
            <p:cNvPr id="89" name="Google Shape;89;p34"/>
            <p:cNvCxnSpPr/>
            <p:nvPr/>
          </p:nvCxnSpPr>
          <p:spPr>
            <a:xfrm>
              <a:off x="7752125" y="1200"/>
              <a:ext cx="0" cy="2578500"/>
            </a:xfrm>
            <a:prstGeom prst="straightConnector1">
              <a:avLst/>
            </a:prstGeom>
            <a:noFill/>
            <a:ln cap="flat" cmpd="sng" w="9525">
              <a:solidFill>
                <a:schemeClr val="accent3"/>
              </a:solidFill>
              <a:prstDash val="solid"/>
              <a:round/>
              <a:headEnd len="sm" w="sm" type="none"/>
              <a:tailEnd len="sm" w="sm" type="none"/>
            </a:ln>
          </p:spPr>
        </p:cxnSp>
        <p:cxnSp>
          <p:nvCxnSpPr>
            <p:cNvPr id="90" name="Google Shape;90;p34"/>
            <p:cNvCxnSpPr/>
            <p:nvPr/>
          </p:nvCxnSpPr>
          <p:spPr>
            <a:xfrm>
              <a:off x="128875" y="38614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91" name="Google Shape;91;p34"/>
            <p:cNvCxnSpPr/>
            <p:nvPr/>
          </p:nvCxnSpPr>
          <p:spPr>
            <a:xfrm>
              <a:off x="128875" y="2579575"/>
              <a:ext cx="8894400" cy="0"/>
            </a:xfrm>
            <a:prstGeom prst="straightConnector1">
              <a:avLst/>
            </a:prstGeom>
            <a:noFill/>
            <a:ln cap="flat" cmpd="sng" w="9525">
              <a:solidFill>
                <a:schemeClr val="accent3"/>
              </a:solidFill>
              <a:prstDash val="solid"/>
              <a:round/>
              <a:headEnd len="sm" w="sm" type="none"/>
              <a:tailEnd len="sm" w="sm" type="none"/>
            </a:ln>
          </p:spPr>
        </p:cxnSp>
        <p:cxnSp>
          <p:nvCxnSpPr>
            <p:cNvPr id="92" name="Google Shape;92;p34"/>
            <p:cNvCxnSpPr/>
            <p:nvPr/>
          </p:nvCxnSpPr>
          <p:spPr>
            <a:xfrm>
              <a:off x="5212100" y="0"/>
              <a:ext cx="0" cy="2580000"/>
            </a:xfrm>
            <a:prstGeom prst="straightConnector1">
              <a:avLst/>
            </a:prstGeom>
            <a:noFill/>
            <a:ln cap="flat" cmpd="sng" w="9525">
              <a:solidFill>
                <a:schemeClr val="accent3"/>
              </a:solidFill>
              <a:prstDash val="solid"/>
              <a:round/>
              <a:headEnd len="sm" w="sm" type="none"/>
              <a:tailEnd len="sm" w="sm" type="none"/>
            </a:ln>
          </p:spPr>
        </p:cxnSp>
        <p:cxnSp>
          <p:nvCxnSpPr>
            <p:cNvPr id="93" name="Google Shape;93;p34"/>
            <p:cNvCxnSpPr/>
            <p:nvPr/>
          </p:nvCxnSpPr>
          <p:spPr>
            <a:xfrm>
              <a:off x="3940150" y="1291375"/>
              <a:ext cx="0" cy="2571600"/>
            </a:xfrm>
            <a:prstGeom prst="straightConnector1">
              <a:avLst/>
            </a:prstGeom>
            <a:noFill/>
            <a:ln cap="flat" cmpd="sng" w="9525">
              <a:solidFill>
                <a:schemeClr val="accent3"/>
              </a:solidFill>
              <a:prstDash val="solid"/>
              <a:round/>
              <a:headEnd len="sm" w="sm" type="none"/>
              <a:tailEnd len="sm" w="sm" type="none"/>
            </a:ln>
          </p:spPr>
        </p:cxnSp>
        <p:cxnSp>
          <p:nvCxnSpPr>
            <p:cNvPr id="94" name="Google Shape;94;p34"/>
            <p:cNvCxnSpPr/>
            <p:nvPr/>
          </p:nvCxnSpPr>
          <p:spPr>
            <a:xfrm>
              <a:off x="2669725" y="1291375"/>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95" name="Google Shape;95;p34"/>
            <p:cNvCxnSpPr/>
            <p:nvPr/>
          </p:nvCxnSpPr>
          <p:spPr>
            <a:xfrm>
              <a:off x="1399300" y="1291375"/>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96" name="Google Shape;96;p34"/>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97" name="Google Shape;97;p34"/>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98" name="Google Shape;98;p34"/>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99" name="Google Shape;99;p34"/>
            <p:cNvCxnSpPr/>
            <p:nvPr/>
          </p:nvCxnSpPr>
          <p:spPr>
            <a:xfrm rot="10800000">
              <a:off x="7752125"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100" name="Google Shape;100;p34"/>
            <p:cNvCxnSpPr/>
            <p:nvPr/>
          </p:nvCxnSpPr>
          <p:spPr>
            <a:xfrm rot="10800000">
              <a:off x="5212100"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101" name="Google Shape;101;p34"/>
            <p:cNvCxnSpPr/>
            <p:nvPr/>
          </p:nvCxnSpPr>
          <p:spPr>
            <a:xfrm rot="10800000">
              <a:off x="2672963" y="3861112"/>
              <a:ext cx="0" cy="1281900"/>
            </a:xfrm>
            <a:prstGeom prst="straightConnector1">
              <a:avLst/>
            </a:prstGeom>
            <a:noFill/>
            <a:ln cap="flat" cmpd="sng" w="9525">
              <a:solidFill>
                <a:schemeClr val="accent3"/>
              </a:solidFill>
              <a:prstDash val="solid"/>
              <a:round/>
              <a:headEnd len="sm" w="sm" type="none"/>
              <a:tailEnd len="sm" w="sm" type="none"/>
            </a:ln>
          </p:spPr>
        </p:cxnSp>
      </p:grpSp>
      <p:sp>
        <p:nvSpPr>
          <p:cNvPr id="102" name="Google Shape;102;p34"/>
          <p:cNvSpPr txBox="1"/>
          <p:nvPr>
            <p:ph idx="6" type="subTitle"/>
          </p:nvPr>
        </p:nvSpPr>
        <p:spPr>
          <a:xfrm>
            <a:off x="4275713"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03" name="Google Shape;103;p34"/>
          <p:cNvSpPr txBox="1"/>
          <p:nvPr>
            <p:ph idx="7" type="subTitle"/>
          </p:nvPr>
        </p:nvSpPr>
        <p:spPr>
          <a:xfrm>
            <a:off x="6817988"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04" name="Google Shape;104;p34"/>
          <p:cNvSpPr txBox="1"/>
          <p:nvPr>
            <p:ph idx="8" type="subTitle"/>
          </p:nvPr>
        </p:nvSpPr>
        <p:spPr>
          <a:xfrm>
            <a:off x="5552488"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05" name="Google Shape;105;p34"/>
          <p:cNvSpPr txBox="1"/>
          <p:nvPr>
            <p:ph idx="9" type="subTitle"/>
          </p:nvPr>
        </p:nvSpPr>
        <p:spPr>
          <a:xfrm>
            <a:off x="3009325"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06" name="Google Shape;106;p34"/>
          <p:cNvSpPr txBox="1"/>
          <p:nvPr>
            <p:ph idx="13"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_2">
    <p:spTree>
      <p:nvGrpSpPr>
        <p:cNvPr id="107" name="Shape 107"/>
        <p:cNvGrpSpPr/>
        <p:nvPr/>
      </p:nvGrpSpPr>
      <p:grpSpPr>
        <a:xfrm>
          <a:off x="0" y="0"/>
          <a:ext cx="0" cy="0"/>
          <a:chOff x="0" y="0"/>
          <a:chExt cx="0" cy="0"/>
        </a:xfrm>
      </p:grpSpPr>
      <p:cxnSp>
        <p:nvCxnSpPr>
          <p:cNvPr id="108" name="Google Shape;108;p35"/>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109" name="Google Shape;109;p35"/>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10" name="Google Shape;110;p35"/>
          <p:cNvSpPr txBox="1"/>
          <p:nvPr>
            <p:ph idx="2"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1" name="Google Shape;111;p35"/>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112" name="Google Shape;112;p35"/>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113" name="Google Shape;113;p35"/>
          <p:cNvSpPr txBox="1"/>
          <p:nvPr>
            <p:ph idx="3"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4" name="Google Shape;114;p35"/>
          <p:cNvSpPr txBox="1"/>
          <p:nvPr>
            <p:ph idx="4"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115" name="Google Shape;115;p35"/>
          <p:cNvSpPr txBox="1"/>
          <p:nvPr>
            <p:ph idx="5"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116" name="Google Shape;116;p35"/>
          <p:cNvSpPr txBox="1"/>
          <p:nvPr>
            <p:ph idx="6"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17" name="Google Shape;117;p35"/>
          <p:cNvSpPr txBox="1"/>
          <p:nvPr>
            <p:ph idx="7"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18" name="Google Shape;118;p35"/>
          <p:cNvSpPr txBox="1"/>
          <p:nvPr>
            <p:ph idx="8"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19" name="Google Shape;119;p35"/>
          <p:cNvSpPr txBox="1"/>
          <p:nvPr>
            <p:ph idx="9"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20" name="Google Shape;120;p3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35"/>
          <p:cNvSpPr/>
          <p:nvPr>
            <p:ph idx="13" type="pic"/>
          </p:nvPr>
        </p:nvSpPr>
        <p:spPr>
          <a:xfrm>
            <a:off x="5215425" y="1291375"/>
            <a:ext cx="3807900" cy="38535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2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26"/>
          <p:cNvSpPr txBox="1"/>
          <p:nvPr>
            <p:ph idx="1" type="body"/>
          </p:nvPr>
        </p:nvSpPr>
        <p:spPr>
          <a:xfrm>
            <a:off x="128875" y="1291375"/>
            <a:ext cx="3811200" cy="28821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15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rtl="0" algn="l">
              <a:lnSpc>
                <a:spcPct val="115000"/>
              </a:lnSpc>
              <a:spcBef>
                <a:spcPts val="800"/>
              </a:spcBef>
              <a:spcAft>
                <a:spcPts val="80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
        <p:nvSpPr>
          <p:cNvPr id="8" name="Google Shape;8;p26"/>
          <p:cNvSpPr txBox="1"/>
          <p:nvPr>
            <p:ph type="title"/>
          </p:nvPr>
        </p:nvSpPr>
        <p:spPr>
          <a:xfrm>
            <a:off x="129300" y="228600"/>
            <a:ext cx="6480300" cy="587700"/>
          </a:xfrm>
          <a:prstGeom prst="rect">
            <a:avLst/>
          </a:prstGeom>
          <a:noFill/>
          <a:ln>
            <a:noFill/>
          </a:ln>
        </p:spPr>
        <p:txBody>
          <a:bodyPr anchorCtr="0" anchor="t" bIns="91425" lIns="91425" spcFirstLastPara="1" rIns="91425" wrap="square" tIns="91425">
            <a:spAutoFit/>
          </a:bodyPr>
          <a:lstStyle>
            <a:lvl1pPr lvl="0" marR="0" rtl="0" algn="l">
              <a:lnSpc>
                <a:spcPct val="90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1pPr>
            <a:lvl2pPr lvl="1"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2pPr>
            <a:lvl3pPr lvl="2"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3pPr>
            <a:lvl4pPr lvl="3"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4pPr>
            <a:lvl5pPr lvl="4"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5pPr>
            <a:lvl6pPr lvl="5"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6pPr>
            <a:lvl7pPr lvl="6"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7pPr>
            <a:lvl8pPr lvl="7"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8pPr>
            <a:lvl9pPr lvl="8"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9pPr>
          </a:lstStyle>
          <a:p/>
        </p:txBody>
      </p:sp>
      <p:sp>
        <p:nvSpPr>
          <p:cNvPr id="9" name="Google Shape;9;p26"/>
          <p:cNvSpPr txBox="1"/>
          <p:nvPr>
            <p:ph idx="2" type="body"/>
          </p:nvPr>
        </p:nvSpPr>
        <p:spPr>
          <a:xfrm>
            <a:off x="4485075" y="1479525"/>
            <a:ext cx="3849900" cy="26571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84">
          <p15:clr>
            <a:srgbClr val="E46962"/>
          </p15:clr>
        </p15:guide>
        <p15:guide id="2" pos="81">
          <p15:clr>
            <a:srgbClr val="E46962"/>
          </p15:clr>
        </p15:guide>
        <p15:guide id="3" orient="horz" pos="144">
          <p15:clr>
            <a:srgbClr val="E46962"/>
          </p15:clr>
        </p15:guide>
        <p15:guide id="4" orient="horz" pos="3094">
          <p15:clr>
            <a:srgbClr val="E46962"/>
          </p15:clr>
        </p15:guide>
        <p15:guide id="5" pos="881">
          <p15:clr>
            <a:srgbClr val="E46962"/>
          </p15:clr>
        </p15:guide>
        <p15:guide id="6" pos="1682">
          <p15:clr>
            <a:srgbClr val="E46962"/>
          </p15:clr>
        </p15:guide>
        <p15:guide id="7" pos="4083">
          <p15:clr>
            <a:srgbClr val="E46962"/>
          </p15:clr>
        </p15:guide>
        <p15:guide id="8" pos="4883">
          <p15:clr>
            <a:srgbClr val="E46962"/>
          </p15:clr>
        </p15:guide>
        <p15:guide id="9" pos="3283">
          <p15:clr>
            <a:srgbClr val="E46962"/>
          </p15:clr>
        </p15:guide>
        <p15:guide id="10" pos="2482">
          <p15:clr>
            <a:srgbClr val="E46962"/>
          </p15:clr>
        </p15:guide>
        <p15:guide id="11" orient="horz" pos="288">
          <p15:clr>
            <a:srgbClr val="E46962"/>
          </p15:clr>
        </p15:guide>
        <p15:guide id="12" orient="horz" pos="2950">
          <p15:clr>
            <a:srgbClr val="E46962"/>
          </p15:clr>
        </p15:guide>
        <p15:guide id="13" orient="horz" pos="1625">
          <p15:clr>
            <a:srgbClr val="E46962"/>
          </p15:clr>
        </p15:guide>
        <p15:guide id="14" orient="horz" pos="2432">
          <p15:clr>
            <a:srgbClr val="E46962"/>
          </p15:clr>
        </p15:guide>
        <p15:guide id="15" orient="horz" pos="813">
          <p15:clr>
            <a:srgbClr val="E46962"/>
          </p15:clr>
        </p15:guide>
        <p15:guide id="16" pos="179">
          <p15:clr>
            <a:srgbClr val="E46962"/>
          </p15:clr>
        </p15:guide>
        <p15:guide id="17" pos="1782">
          <p15:clr>
            <a:srgbClr val="E46962"/>
          </p15:clr>
        </p15:guide>
        <p15:guide id="18" pos="338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jpg"/><Relationship Id="rId4" Type="http://schemas.openxmlformats.org/officeDocument/2006/relationships/image" Target="../media/image9.png"/><Relationship Id="rId5"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1" title="Algorithms-programs-and-programming-languages-Source-shutterstockcom.png"/>
          <p:cNvPicPr preferRelativeResize="0"/>
          <p:nvPr>
            <p:ph idx="2" type="pic"/>
          </p:nvPr>
        </p:nvPicPr>
        <p:blipFill rotWithShape="1">
          <a:blip r:embed="rId3">
            <a:alphaModFix/>
          </a:blip>
          <a:srcRect b="0" l="16909" r="16900" t="0"/>
          <a:stretch/>
        </p:blipFill>
        <p:spPr>
          <a:xfrm>
            <a:off x="5959150" y="2579575"/>
            <a:ext cx="1792975" cy="1711575"/>
          </a:xfrm>
          <a:prstGeom prst="rect">
            <a:avLst/>
          </a:prstGeom>
          <a:noFill/>
          <a:ln>
            <a:noFill/>
          </a:ln>
        </p:spPr>
      </p:pic>
      <p:sp>
        <p:nvSpPr>
          <p:cNvPr id="524" name="Google Shape;524;p1"/>
          <p:cNvSpPr txBox="1"/>
          <p:nvPr>
            <p:ph type="title"/>
          </p:nvPr>
        </p:nvSpPr>
        <p:spPr>
          <a:xfrm>
            <a:off x="0" y="189375"/>
            <a:ext cx="6591300" cy="2909400"/>
          </a:xfrm>
          <a:prstGeom prst="rect">
            <a:avLst/>
          </a:prstGeom>
          <a:noFill/>
          <a:ln>
            <a:noFill/>
          </a:ln>
        </p:spPr>
        <p:txBody>
          <a:bodyPr anchorCtr="0" anchor="b" bIns="0" lIns="91425" spcFirstLastPara="1" rIns="91425" wrap="square" tIns="91425">
            <a:noAutofit/>
          </a:bodyPr>
          <a:lstStyle/>
          <a:p>
            <a:pPr indent="0" lvl="0" marL="0" rtl="0" algn="l">
              <a:lnSpc>
                <a:spcPct val="90000"/>
              </a:lnSpc>
              <a:spcBef>
                <a:spcPts val="0"/>
              </a:spcBef>
              <a:spcAft>
                <a:spcPts val="0"/>
              </a:spcAft>
              <a:buSzPts val="4400"/>
              <a:buNone/>
            </a:pPr>
            <a:r>
              <a:rPr lang="en" sz="4400"/>
              <a:t>ARCHITECTURE OF ELECTRONIC COMPUTING MACHINE &amp; COMPUTING SYSTEMS</a:t>
            </a:r>
            <a:endParaRPr sz="4400"/>
          </a:p>
        </p:txBody>
      </p:sp>
      <p:sp>
        <p:nvSpPr>
          <p:cNvPr id="525" name="Google Shape;525;p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526" name="Google Shape;526;p1" title="PI_2017.02.08_Algorithms_featured.png"/>
          <p:cNvPicPr preferRelativeResize="0"/>
          <p:nvPr>
            <p:ph idx="3" type="pic"/>
          </p:nvPr>
        </p:nvPicPr>
        <p:blipFill rotWithShape="1">
          <a:blip r:embed="rId4">
            <a:alphaModFix/>
          </a:blip>
          <a:srcRect b="33868" l="25383" r="42468" t="0"/>
          <a:stretch/>
        </p:blipFill>
        <p:spPr>
          <a:xfrm>
            <a:off x="7752125" y="3861475"/>
            <a:ext cx="1171475" cy="1204850"/>
          </a:xfrm>
          <a:prstGeom prst="rect">
            <a:avLst/>
          </a:prstGeom>
          <a:noFill/>
          <a:ln>
            <a:noFill/>
          </a:ln>
        </p:spPr>
      </p:pic>
      <p:sp>
        <p:nvSpPr>
          <p:cNvPr id="527" name="Google Shape;527;p1"/>
          <p:cNvSpPr txBox="1"/>
          <p:nvPr>
            <p:ph idx="1" type="subTitle"/>
          </p:nvPr>
        </p:nvSpPr>
        <p:spPr>
          <a:xfrm>
            <a:off x="128875" y="3861475"/>
            <a:ext cx="5244000" cy="849900"/>
          </a:xfrm>
          <a:prstGeom prst="rect">
            <a:avLst/>
          </a:prstGeom>
          <a:noFill/>
          <a:ln>
            <a:noFill/>
          </a:ln>
        </p:spPr>
        <p:txBody>
          <a:bodyPr anchorCtr="0" anchor="t" bIns="91425" lIns="0" spcFirstLastPara="1" rIns="91425" wrap="square" tIns="0">
            <a:noAutofit/>
          </a:bodyPr>
          <a:lstStyle/>
          <a:p>
            <a:pPr indent="0" lvl="0" marL="0" rtl="0" algn="l">
              <a:lnSpc>
                <a:spcPct val="115000"/>
              </a:lnSpc>
              <a:spcBef>
                <a:spcPts val="0"/>
              </a:spcBef>
              <a:spcAft>
                <a:spcPts val="0"/>
              </a:spcAft>
              <a:buSzPts val="800"/>
              <a:buNone/>
            </a:pPr>
            <a:r>
              <a:rPr lang="en" sz="1600">
                <a:solidFill>
                  <a:srgbClr val="000000"/>
                </a:solidFill>
                <a:latin typeface="Arial"/>
                <a:ea typeface="Arial"/>
                <a:cs typeface="Arial"/>
                <a:sym typeface="Arial"/>
              </a:rPr>
              <a:t>Prepared &amp; Presented by: Mirlan Nurbekov, Lecturer</a:t>
            </a:r>
            <a:endParaRPr sz="1600">
              <a:solidFill>
                <a:srgbClr val="000000"/>
              </a:solidFill>
              <a:latin typeface="Arial"/>
              <a:ea typeface="Arial"/>
              <a:cs typeface="Arial"/>
              <a:sym typeface="Arial"/>
            </a:endParaRPr>
          </a:p>
          <a:p>
            <a:pPr indent="0" lvl="0" marL="0" rtl="0" algn="l">
              <a:lnSpc>
                <a:spcPct val="115000"/>
              </a:lnSpc>
              <a:spcBef>
                <a:spcPts val="0"/>
              </a:spcBef>
              <a:spcAft>
                <a:spcPts val="0"/>
              </a:spcAft>
              <a:buSzPts val="800"/>
              <a:buNone/>
            </a:pPr>
            <a:r>
              <a:rPr lang="en" sz="1600">
                <a:solidFill>
                  <a:srgbClr val="000000"/>
                </a:solidFill>
                <a:latin typeface="Arial"/>
                <a:ea typeface="Arial"/>
                <a:cs typeface="Arial"/>
                <a:sym typeface="Arial"/>
              </a:rPr>
              <a:t>Office hours: Friday 9:00–17:00</a:t>
            </a:r>
            <a:endParaRPr sz="1600">
              <a:solidFill>
                <a:srgbClr val="000000"/>
              </a:solidFill>
              <a:latin typeface="Arial"/>
              <a:ea typeface="Arial"/>
              <a:cs typeface="Arial"/>
              <a:sym typeface="Arial"/>
            </a:endParaRPr>
          </a:p>
          <a:p>
            <a:pPr indent="0" lvl="0" marL="0" rtl="0" algn="l">
              <a:lnSpc>
                <a:spcPct val="115000"/>
              </a:lnSpc>
              <a:spcBef>
                <a:spcPts val="0"/>
              </a:spcBef>
              <a:spcAft>
                <a:spcPts val="0"/>
              </a:spcAft>
              <a:buSzPts val="800"/>
              <a:buNone/>
            </a:pPr>
            <a:r>
              <a:rPr lang="en" sz="1600">
                <a:solidFill>
                  <a:srgbClr val="000000"/>
                </a:solidFill>
                <a:latin typeface="Arial"/>
                <a:ea typeface="Arial"/>
                <a:cs typeface="Arial"/>
                <a:sym typeface="Arial"/>
              </a:rPr>
              <a:t>AlaToo IT &amp; Business College</a:t>
            </a:r>
            <a:endParaRPr sz="1600">
              <a:solidFill>
                <a:srgbClr val="000000"/>
              </a:solidFill>
              <a:latin typeface="Arial"/>
              <a:ea typeface="Arial"/>
              <a:cs typeface="Arial"/>
              <a:sym typeface="Arial"/>
            </a:endParaRPr>
          </a:p>
          <a:p>
            <a:pPr indent="0" lvl="0" marL="0" rtl="0" algn="l">
              <a:lnSpc>
                <a:spcPct val="115000"/>
              </a:lnSpc>
              <a:spcBef>
                <a:spcPts val="0"/>
              </a:spcBef>
              <a:spcAft>
                <a:spcPts val="0"/>
              </a:spcAft>
              <a:buSzPts val="800"/>
              <a:buNone/>
            </a:pPr>
            <a:r>
              <a:rPr lang="en" sz="1600">
                <a:solidFill>
                  <a:srgbClr val="000000"/>
                </a:solidFill>
                <a:latin typeface="Arial"/>
                <a:ea typeface="Arial"/>
                <a:cs typeface="Arial"/>
                <a:sym typeface="Arial"/>
              </a:rPr>
              <a:t>Fall 2025</a:t>
            </a:r>
            <a:endParaRPr sz="1600">
              <a:solidFill>
                <a:srgbClr val="000000"/>
              </a:solidFill>
              <a:latin typeface="Arial"/>
              <a:ea typeface="Arial"/>
              <a:cs typeface="Arial"/>
              <a:sym typeface="Arial"/>
            </a:endParaRPr>
          </a:p>
        </p:txBody>
      </p:sp>
      <p:pic>
        <p:nvPicPr>
          <p:cNvPr id="528" name="Google Shape;528;p1" title="College_logo.png"/>
          <p:cNvPicPr preferRelativeResize="0"/>
          <p:nvPr/>
        </p:nvPicPr>
        <p:blipFill rotWithShape="1">
          <a:blip r:embed="rId5">
            <a:alphaModFix/>
          </a:blip>
          <a:srcRect b="0" l="0" r="0" t="0"/>
          <a:stretch/>
        </p:blipFill>
        <p:spPr>
          <a:xfrm>
            <a:off x="7000950" y="892900"/>
            <a:ext cx="1502350" cy="1502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39bcda7db66_0_55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587" name="Google Shape;587;g39bcda7db66_0_553"/>
          <p:cNvPicPr preferRelativeResize="0"/>
          <p:nvPr/>
        </p:nvPicPr>
        <p:blipFill>
          <a:blip r:embed="rId3">
            <a:alphaModFix/>
          </a:blip>
          <a:stretch>
            <a:fillRect/>
          </a:stretch>
        </p:blipFill>
        <p:spPr>
          <a:xfrm>
            <a:off x="772313" y="1116025"/>
            <a:ext cx="7599374" cy="29114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g39bcda7db66_0_55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sp>
        <p:nvSpPr>
          <p:cNvPr id="593" name="Google Shape;593;g39bcda7db66_0_558"/>
          <p:cNvSpPr txBox="1"/>
          <p:nvPr>
            <p:ph type="title"/>
          </p:nvPr>
        </p:nvSpPr>
        <p:spPr>
          <a:xfrm>
            <a:off x="284175" y="228600"/>
            <a:ext cx="8278500" cy="4683000"/>
          </a:xfrm>
          <a:prstGeom prst="rect">
            <a:avLst/>
          </a:prstGeom>
          <a:noFill/>
          <a:ln>
            <a:noFill/>
          </a:ln>
        </p:spPr>
        <p:txBody>
          <a:bodyPr anchorCtr="0" anchor="b" bIns="0" lIns="91425" spcFirstLastPara="1" rIns="91425" wrap="square" tIns="91425">
            <a:noAutofit/>
          </a:bodyPr>
          <a:lstStyle/>
          <a:p>
            <a:pPr indent="0" lvl="0" marL="0" rtl="0" algn="l">
              <a:lnSpc>
                <a:spcPct val="90000"/>
              </a:lnSpc>
              <a:spcBef>
                <a:spcPts val="0"/>
              </a:spcBef>
              <a:spcAft>
                <a:spcPts val="0"/>
              </a:spcAft>
              <a:buNone/>
            </a:pPr>
            <a:r>
              <a:rPr lang="en" sz="2100"/>
              <a:t>Design a circuit where an LED smoothly fades in and out like a “breathing” effect. The brightness should gradually increase and decrease over a 4-second cycle, then repeat continuously.</a:t>
            </a:r>
            <a:endParaRPr sz="2100"/>
          </a:p>
          <a:p>
            <a:pPr indent="0" lvl="0" marL="0" rtl="0" algn="l">
              <a:lnSpc>
                <a:spcPct val="90000"/>
              </a:lnSpc>
              <a:spcBef>
                <a:spcPts val="0"/>
              </a:spcBef>
              <a:spcAft>
                <a:spcPts val="0"/>
              </a:spcAft>
              <a:buNone/>
            </a:pPr>
            <a:r>
              <a:rPr lang="en" sz="2100"/>
              <a:t>Add a button that acts as a power switch for the circuit:</a:t>
            </a:r>
            <a:endParaRPr sz="2100"/>
          </a:p>
          <a:p>
            <a:pPr indent="0" lvl="0" marL="0" rtl="0" algn="l">
              <a:lnSpc>
                <a:spcPct val="90000"/>
              </a:lnSpc>
              <a:spcBef>
                <a:spcPts val="0"/>
              </a:spcBef>
              <a:spcAft>
                <a:spcPts val="0"/>
              </a:spcAft>
              <a:buNone/>
            </a:pPr>
            <a:r>
              <a:rPr lang="en" sz="2100"/>
              <a:t>When the button is pressed once, the LED starts the breathing effect.</a:t>
            </a:r>
            <a:endParaRPr sz="2100"/>
          </a:p>
          <a:p>
            <a:pPr indent="0" lvl="0" marL="0" rtl="0" algn="l">
              <a:lnSpc>
                <a:spcPct val="90000"/>
              </a:lnSpc>
              <a:spcBef>
                <a:spcPts val="0"/>
              </a:spcBef>
              <a:spcAft>
                <a:spcPts val="0"/>
              </a:spcAft>
              <a:buNone/>
            </a:pPr>
            <a:r>
              <a:rPr lang="en" sz="2100"/>
              <a:t>When the button is pressed again, the LED turns off and stops fading.</a:t>
            </a:r>
            <a:endParaRPr sz="2100"/>
          </a:p>
          <a:p>
            <a:pPr indent="0" lvl="0" marL="0" rtl="0" algn="l">
              <a:lnSpc>
                <a:spcPct val="90000"/>
              </a:lnSpc>
              <a:spcBef>
                <a:spcPts val="0"/>
              </a:spcBef>
              <a:spcAft>
                <a:spcPts val="0"/>
              </a:spcAft>
              <a:buNone/>
            </a:pPr>
            <a:r>
              <a:rPr lang="en" sz="2100"/>
              <a:t>The button must toggle between ON and OFF states properly (no bouncing).</a:t>
            </a:r>
            <a:endParaRPr sz="2100"/>
          </a:p>
          <a:p>
            <a:pPr indent="0" lvl="0" marL="0" rtl="0" algn="l">
              <a:lnSpc>
                <a:spcPct val="90000"/>
              </a:lnSpc>
              <a:spcBef>
                <a:spcPts val="0"/>
              </a:spcBef>
              <a:spcAft>
                <a:spcPts val="0"/>
              </a:spcAft>
              <a:buSzPts val="4400"/>
              <a:buNone/>
            </a:pPr>
            <a:r>
              <a:t/>
            </a:r>
            <a:endParaRPr sz="2100"/>
          </a:p>
        </p:txBody>
      </p:sp>
      <p:sp>
        <p:nvSpPr>
          <p:cNvPr id="594" name="Google Shape;594;g39bcda7db66_0_558"/>
          <p:cNvSpPr/>
          <p:nvPr/>
        </p:nvSpPr>
        <p:spPr>
          <a:xfrm>
            <a:off x="522000" y="457200"/>
            <a:ext cx="706200" cy="602700"/>
          </a:xfrm>
          <a:prstGeom prst="ellipse">
            <a:avLst/>
          </a:prstGeom>
          <a:solidFill>
            <a:srgbClr val="00FF00"/>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
        <p:nvSpPr>
          <p:cNvPr id="595" name="Google Shape;595;g39bcda7db66_0_558"/>
          <p:cNvSpPr txBox="1"/>
          <p:nvPr>
            <p:ph type="title"/>
          </p:nvPr>
        </p:nvSpPr>
        <p:spPr>
          <a:xfrm>
            <a:off x="1398600" y="457200"/>
            <a:ext cx="5805300" cy="602700"/>
          </a:xfrm>
          <a:prstGeom prst="rect">
            <a:avLst/>
          </a:prstGeom>
          <a:noFill/>
          <a:ln>
            <a:noFill/>
          </a:ln>
        </p:spPr>
        <p:txBody>
          <a:bodyPr anchorCtr="0" anchor="b" bIns="0" lIns="91425" spcFirstLastPara="1" rIns="91425" wrap="square" tIns="91425">
            <a:noAutofit/>
          </a:bodyPr>
          <a:lstStyle/>
          <a:p>
            <a:pPr indent="0" lvl="0" marL="0" rtl="0" algn="l">
              <a:lnSpc>
                <a:spcPct val="90000"/>
              </a:lnSpc>
              <a:spcBef>
                <a:spcPts val="0"/>
              </a:spcBef>
              <a:spcAft>
                <a:spcPts val="0"/>
              </a:spcAft>
              <a:buSzPts val="4400"/>
              <a:buNone/>
            </a:pPr>
            <a:r>
              <a:rPr lang="en" sz="3600"/>
              <a:t>Task 0000</a:t>
            </a:r>
            <a:endParaRPr sz="3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39bcda7db66_0_56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sp>
        <p:nvSpPr>
          <p:cNvPr id="601" name="Google Shape;601;g39bcda7db66_0_564"/>
          <p:cNvSpPr txBox="1"/>
          <p:nvPr>
            <p:ph type="title"/>
          </p:nvPr>
        </p:nvSpPr>
        <p:spPr>
          <a:xfrm>
            <a:off x="1473150" y="572400"/>
            <a:ext cx="6197700" cy="3998700"/>
          </a:xfrm>
          <a:prstGeom prst="rect">
            <a:avLst/>
          </a:prstGeom>
          <a:noFill/>
          <a:ln>
            <a:noFill/>
          </a:ln>
        </p:spPr>
        <p:txBody>
          <a:bodyPr anchorCtr="0" anchor="b" bIns="0" lIns="91425" spcFirstLastPara="1" rIns="91425" wrap="square" tIns="91425">
            <a:noAutofit/>
          </a:bodyPr>
          <a:lstStyle/>
          <a:p>
            <a:pPr indent="0" lvl="0" marL="0" rtl="0" algn="l">
              <a:lnSpc>
                <a:spcPct val="90000"/>
              </a:lnSpc>
              <a:spcBef>
                <a:spcPts val="0"/>
              </a:spcBef>
              <a:spcAft>
                <a:spcPts val="0"/>
              </a:spcAft>
              <a:buNone/>
            </a:pPr>
            <a:r>
              <a:rPr b="1" lang="en" sz="2100"/>
              <a:t>Components required:</a:t>
            </a:r>
            <a:endParaRPr b="1" sz="2100"/>
          </a:p>
          <a:p>
            <a:pPr indent="0" lvl="0" marL="0" rtl="0" algn="l">
              <a:lnSpc>
                <a:spcPct val="90000"/>
              </a:lnSpc>
              <a:spcBef>
                <a:spcPts val="0"/>
              </a:spcBef>
              <a:spcAft>
                <a:spcPts val="0"/>
              </a:spcAft>
              <a:buNone/>
            </a:pPr>
            <a:r>
              <a:t/>
            </a:r>
            <a:endParaRPr sz="2100"/>
          </a:p>
          <a:p>
            <a:pPr indent="0" lvl="0" marL="0" rtl="0" algn="l">
              <a:lnSpc>
                <a:spcPct val="90000"/>
              </a:lnSpc>
              <a:spcBef>
                <a:spcPts val="0"/>
              </a:spcBef>
              <a:spcAft>
                <a:spcPts val="0"/>
              </a:spcAft>
              <a:buNone/>
            </a:pPr>
            <a:r>
              <a:rPr lang="en" sz="2100"/>
              <a:t>1 × Arduino Uno (or similar)</a:t>
            </a:r>
            <a:endParaRPr sz="2100"/>
          </a:p>
          <a:p>
            <a:pPr indent="0" lvl="0" marL="0" rtl="0" algn="l">
              <a:lnSpc>
                <a:spcPct val="90000"/>
              </a:lnSpc>
              <a:spcBef>
                <a:spcPts val="0"/>
              </a:spcBef>
              <a:spcAft>
                <a:spcPts val="0"/>
              </a:spcAft>
              <a:buNone/>
            </a:pPr>
            <a:r>
              <a:t/>
            </a:r>
            <a:endParaRPr sz="2100"/>
          </a:p>
          <a:p>
            <a:pPr indent="0" lvl="0" marL="0" rtl="0" algn="l">
              <a:lnSpc>
                <a:spcPct val="90000"/>
              </a:lnSpc>
              <a:spcBef>
                <a:spcPts val="0"/>
              </a:spcBef>
              <a:spcAft>
                <a:spcPts val="0"/>
              </a:spcAft>
              <a:buNone/>
            </a:pPr>
            <a:r>
              <a:rPr lang="en" sz="2100"/>
              <a:t>1 × LED</a:t>
            </a:r>
            <a:endParaRPr sz="2100"/>
          </a:p>
          <a:p>
            <a:pPr indent="0" lvl="0" marL="0" rtl="0" algn="l">
              <a:lnSpc>
                <a:spcPct val="90000"/>
              </a:lnSpc>
              <a:spcBef>
                <a:spcPts val="0"/>
              </a:spcBef>
              <a:spcAft>
                <a:spcPts val="0"/>
              </a:spcAft>
              <a:buNone/>
            </a:pPr>
            <a:r>
              <a:t/>
            </a:r>
            <a:endParaRPr sz="2100"/>
          </a:p>
          <a:p>
            <a:pPr indent="0" lvl="0" marL="0" rtl="0" algn="l">
              <a:lnSpc>
                <a:spcPct val="90000"/>
              </a:lnSpc>
              <a:spcBef>
                <a:spcPts val="0"/>
              </a:spcBef>
              <a:spcAft>
                <a:spcPts val="0"/>
              </a:spcAft>
              <a:buNone/>
            </a:pPr>
            <a:r>
              <a:rPr lang="en" sz="2100"/>
              <a:t>1 × 220 Ω resistor</a:t>
            </a:r>
            <a:endParaRPr sz="2100"/>
          </a:p>
          <a:p>
            <a:pPr indent="0" lvl="0" marL="0" rtl="0" algn="l">
              <a:lnSpc>
                <a:spcPct val="90000"/>
              </a:lnSpc>
              <a:spcBef>
                <a:spcPts val="0"/>
              </a:spcBef>
              <a:spcAft>
                <a:spcPts val="0"/>
              </a:spcAft>
              <a:buNone/>
            </a:pPr>
            <a:r>
              <a:t/>
            </a:r>
            <a:endParaRPr sz="2100"/>
          </a:p>
          <a:p>
            <a:pPr indent="0" lvl="0" marL="0" rtl="0" algn="l">
              <a:lnSpc>
                <a:spcPct val="90000"/>
              </a:lnSpc>
              <a:spcBef>
                <a:spcPts val="0"/>
              </a:spcBef>
              <a:spcAft>
                <a:spcPts val="0"/>
              </a:spcAft>
              <a:buNone/>
            </a:pPr>
            <a:r>
              <a:rPr lang="en" sz="2100"/>
              <a:t>1 × Push button</a:t>
            </a:r>
            <a:endParaRPr sz="2100"/>
          </a:p>
          <a:p>
            <a:pPr indent="0" lvl="0" marL="0" rtl="0" algn="l">
              <a:lnSpc>
                <a:spcPct val="90000"/>
              </a:lnSpc>
              <a:spcBef>
                <a:spcPts val="0"/>
              </a:spcBef>
              <a:spcAft>
                <a:spcPts val="0"/>
              </a:spcAft>
              <a:buNone/>
            </a:pPr>
            <a:r>
              <a:t/>
            </a:r>
            <a:endParaRPr sz="2100"/>
          </a:p>
          <a:p>
            <a:pPr indent="0" lvl="0" marL="0" rtl="0" algn="l">
              <a:lnSpc>
                <a:spcPct val="90000"/>
              </a:lnSpc>
              <a:spcBef>
                <a:spcPts val="0"/>
              </a:spcBef>
              <a:spcAft>
                <a:spcPts val="0"/>
              </a:spcAft>
              <a:buNone/>
            </a:pPr>
            <a:r>
              <a:rPr lang="en" sz="2100"/>
              <a:t>Jumper wires and breadboard</a:t>
            </a:r>
            <a:endParaRPr sz="2100"/>
          </a:p>
          <a:p>
            <a:pPr indent="0" lvl="0" marL="0" rtl="0" algn="l">
              <a:lnSpc>
                <a:spcPct val="90000"/>
              </a:lnSpc>
              <a:spcBef>
                <a:spcPts val="0"/>
              </a:spcBef>
              <a:spcAft>
                <a:spcPts val="0"/>
              </a:spcAft>
              <a:buSzPts val="4400"/>
              <a:buNone/>
            </a:pPr>
            <a:r>
              <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39bcda7db66_0_56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607" name="Google Shape;607;g39bcda7db66_0_569" title="WhatsApp Image 2025-10-21 at 07.48.06 (1).jpeg"/>
          <p:cNvPicPr preferRelativeResize="0"/>
          <p:nvPr/>
        </p:nvPicPr>
        <p:blipFill>
          <a:blip r:embed="rId3">
            <a:alphaModFix/>
          </a:blip>
          <a:stretch>
            <a:fillRect/>
          </a:stretch>
        </p:blipFill>
        <p:spPr>
          <a:xfrm>
            <a:off x="391900" y="228600"/>
            <a:ext cx="8082650"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39bcda7db66_0_57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613" name="Google Shape;613;g39bcda7db66_0_574"/>
          <p:cNvPicPr preferRelativeResize="0"/>
          <p:nvPr/>
        </p:nvPicPr>
        <p:blipFill>
          <a:blip r:embed="rId3">
            <a:alphaModFix/>
          </a:blip>
          <a:stretch>
            <a:fillRect/>
          </a:stretch>
        </p:blipFill>
        <p:spPr>
          <a:xfrm>
            <a:off x="64300" y="123838"/>
            <a:ext cx="9015400" cy="4911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39bcda7db66_0_57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619" name="Google Shape;619;g39bcda7db66_0_579"/>
          <p:cNvPicPr preferRelativeResize="0"/>
          <p:nvPr/>
        </p:nvPicPr>
        <p:blipFill>
          <a:blip r:embed="rId3">
            <a:alphaModFix/>
          </a:blip>
          <a:stretch>
            <a:fillRect/>
          </a:stretch>
        </p:blipFill>
        <p:spPr>
          <a:xfrm>
            <a:off x="0" y="428488"/>
            <a:ext cx="9144001" cy="4302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39bcda7db66_0_58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625" name="Google Shape;625;g39bcda7db66_0_584"/>
          <p:cNvPicPr preferRelativeResize="0"/>
          <p:nvPr/>
        </p:nvPicPr>
        <p:blipFill>
          <a:blip r:embed="rId3">
            <a:alphaModFix/>
          </a:blip>
          <a:stretch>
            <a:fillRect/>
          </a:stretch>
        </p:blipFill>
        <p:spPr>
          <a:xfrm>
            <a:off x="0" y="1159088"/>
            <a:ext cx="9144001" cy="2841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39bcda7db66_0_58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sp>
        <p:nvSpPr>
          <p:cNvPr id="631" name="Google Shape;631;g39bcda7db66_0_589"/>
          <p:cNvSpPr txBox="1"/>
          <p:nvPr>
            <p:ph type="title"/>
          </p:nvPr>
        </p:nvSpPr>
        <p:spPr>
          <a:xfrm>
            <a:off x="284175" y="228600"/>
            <a:ext cx="8278500" cy="4683000"/>
          </a:xfrm>
          <a:prstGeom prst="rect">
            <a:avLst/>
          </a:prstGeom>
          <a:noFill/>
          <a:ln>
            <a:noFill/>
          </a:ln>
        </p:spPr>
        <p:txBody>
          <a:bodyPr anchorCtr="0" anchor="b" bIns="0" lIns="91425" spcFirstLastPara="1" rIns="91425" wrap="square" tIns="91425">
            <a:noAutofit/>
          </a:bodyPr>
          <a:lstStyle/>
          <a:p>
            <a:pPr indent="0" lvl="0" marL="0" rtl="0" algn="l">
              <a:lnSpc>
                <a:spcPct val="90000"/>
              </a:lnSpc>
              <a:spcBef>
                <a:spcPts val="0"/>
              </a:spcBef>
              <a:spcAft>
                <a:spcPts val="0"/>
              </a:spcAft>
              <a:buNone/>
            </a:pPr>
            <a:r>
              <a:rPr lang="en" sz="2100"/>
              <a:t>Design a temperature monitoring system using the LM35 temperature sensor, two LEDs, and one button. The system should stay inactive until the button is pressed, after which it continuously monitors the temperature and reacts accordingly. When the circuit starts, everything should be off (LED1 and LED2 are off). When the button is pressed, the circuit becomes active: LED1 turns on to show the system is running. The microcontroller continuously reads the LM35 sensor value. If the temperature rises above 30°C, turn LED2 ON. When the temperature falls below or equal to 30°C, turn LED2 OFF again. The circuit should stay active (monitoring temperature) until the microcontroller is reset.</a:t>
            </a:r>
            <a:endParaRPr sz="2100"/>
          </a:p>
          <a:p>
            <a:pPr indent="0" lvl="0" marL="0" rtl="0" algn="l">
              <a:lnSpc>
                <a:spcPct val="90000"/>
              </a:lnSpc>
              <a:spcBef>
                <a:spcPts val="0"/>
              </a:spcBef>
              <a:spcAft>
                <a:spcPts val="0"/>
              </a:spcAft>
              <a:buSzPts val="4400"/>
              <a:buNone/>
            </a:pPr>
            <a:r>
              <a:t/>
            </a:r>
            <a:endParaRPr sz="2100"/>
          </a:p>
        </p:txBody>
      </p:sp>
      <p:sp>
        <p:nvSpPr>
          <p:cNvPr id="632" name="Google Shape;632;g39bcda7db66_0_589"/>
          <p:cNvSpPr/>
          <p:nvPr/>
        </p:nvSpPr>
        <p:spPr>
          <a:xfrm>
            <a:off x="522000" y="457200"/>
            <a:ext cx="706200" cy="602700"/>
          </a:xfrm>
          <a:prstGeom prst="ellipse">
            <a:avLst/>
          </a:prstGeom>
          <a:solidFill>
            <a:srgbClr val="FFFF00"/>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
        <p:nvSpPr>
          <p:cNvPr id="633" name="Google Shape;633;g39bcda7db66_0_589"/>
          <p:cNvSpPr txBox="1"/>
          <p:nvPr>
            <p:ph type="title"/>
          </p:nvPr>
        </p:nvSpPr>
        <p:spPr>
          <a:xfrm>
            <a:off x="1398600" y="457200"/>
            <a:ext cx="5805300" cy="602700"/>
          </a:xfrm>
          <a:prstGeom prst="rect">
            <a:avLst/>
          </a:prstGeom>
          <a:noFill/>
          <a:ln>
            <a:noFill/>
          </a:ln>
        </p:spPr>
        <p:txBody>
          <a:bodyPr anchorCtr="0" anchor="b" bIns="0" lIns="91425" spcFirstLastPara="1" rIns="91425" wrap="square" tIns="91425">
            <a:noAutofit/>
          </a:bodyPr>
          <a:lstStyle/>
          <a:p>
            <a:pPr indent="0" lvl="0" marL="0" rtl="0" algn="l">
              <a:lnSpc>
                <a:spcPct val="90000"/>
              </a:lnSpc>
              <a:spcBef>
                <a:spcPts val="0"/>
              </a:spcBef>
              <a:spcAft>
                <a:spcPts val="0"/>
              </a:spcAft>
              <a:buSzPts val="4400"/>
              <a:buNone/>
            </a:pPr>
            <a:r>
              <a:rPr lang="en" sz="3600"/>
              <a:t>Task 0001</a:t>
            </a:r>
            <a:endParaRPr sz="3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39bcda7db66_0_59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639" name="Google Shape;639;g39bcda7db66_0_595"/>
          <p:cNvPicPr preferRelativeResize="0"/>
          <p:nvPr/>
        </p:nvPicPr>
        <p:blipFill>
          <a:blip r:embed="rId3">
            <a:alphaModFix/>
          </a:blip>
          <a:stretch>
            <a:fillRect/>
          </a:stretch>
        </p:blipFill>
        <p:spPr>
          <a:xfrm>
            <a:off x="1714500" y="638175"/>
            <a:ext cx="5715000" cy="3867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g39bcda7db66_0_60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645" name="Google Shape;645;g39bcda7db66_0_600" title="WhatsApp Image 2025-10-21 at 07.47.52.jpeg"/>
          <p:cNvPicPr preferRelativeResize="0"/>
          <p:nvPr/>
        </p:nvPicPr>
        <p:blipFill>
          <a:blip r:embed="rId3">
            <a:alphaModFix/>
          </a:blip>
          <a:stretch>
            <a:fillRect/>
          </a:stretch>
        </p:blipFill>
        <p:spPr>
          <a:xfrm>
            <a:off x="1769550" y="0"/>
            <a:ext cx="5622275"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39bcda7db66_0_121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4" name="Google Shape;534;g39bcda7db66_0_1210"/>
          <p:cNvSpPr txBox="1"/>
          <p:nvPr>
            <p:ph type="title"/>
          </p:nvPr>
        </p:nvSpPr>
        <p:spPr>
          <a:xfrm>
            <a:off x="284550" y="-68250"/>
            <a:ext cx="7386600" cy="1214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Basic circuit constructions</a:t>
            </a:r>
            <a:endParaRPr sz="3600"/>
          </a:p>
        </p:txBody>
      </p:sp>
      <p:sp>
        <p:nvSpPr>
          <p:cNvPr id="535" name="Google Shape;535;g39bcda7db66_0_1210"/>
          <p:cNvSpPr txBox="1"/>
          <p:nvPr>
            <p:ph idx="4294967295" type="title"/>
          </p:nvPr>
        </p:nvSpPr>
        <p:spPr>
          <a:xfrm>
            <a:off x="248250" y="1291375"/>
            <a:ext cx="8701500" cy="330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Build a basic circuit on a breadboard to control an LED using a 4-pin switch.</a:t>
            </a:r>
            <a:endParaRPr sz="2500"/>
          </a:p>
          <a:p>
            <a:pPr indent="457200" lvl="0" marL="1885950" rtl="0" algn="l">
              <a:spcBef>
                <a:spcPts val="0"/>
              </a:spcBef>
              <a:spcAft>
                <a:spcPts val="0"/>
              </a:spcAft>
              <a:buNone/>
            </a:pPr>
            <a:r>
              <a:rPr lang="en" sz="2500"/>
              <a:t>- </a:t>
            </a:r>
            <a:r>
              <a:rPr lang="en" sz="2500"/>
              <a:t>1 - LED</a:t>
            </a:r>
            <a:endParaRPr sz="2500"/>
          </a:p>
          <a:p>
            <a:pPr indent="457200" lvl="0" marL="1885950" rtl="0" algn="l">
              <a:spcBef>
                <a:spcPts val="0"/>
              </a:spcBef>
              <a:spcAft>
                <a:spcPts val="0"/>
              </a:spcAft>
              <a:buNone/>
            </a:pPr>
            <a:r>
              <a:rPr lang="en" sz="2500"/>
              <a:t>- 1 - Resistor (220Ω – 330Ω)</a:t>
            </a:r>
            <a:endParaRPr sz="2500"/>
          </a:p>
          <a:p>
            <a:pPr indent="457200" lvl="0" marL="1885950" rtl="0" algn="l">
              <a:spcBef>
                <a:spcPts val="0"/>
              </a:spcBef>
              <a:spcAft>
                <a:spcPts val="0"/>
              </a:spcAft>
              <a:buNone/>
            </a:pPr>
            <a:r>
              <a:rPr lang="en" sz="2500"/>
              <a:t>- 1 - 4-pin push button switch</a:t>
            </a:r>
            <a:endParaRPr sz="2500"/>
          </a:p>
          <a:p>
            <a:pPr indent="457200" lvl="0" marL="1885950" rtl="0" algn="l">
              <a:spcBef>
                <a:spcPts val="0"/>
              </a:spcBef>
              <a:spcAft>
                <a:spcPts val="0"/>
              </a:spcAft>
              <a:buNone/>
            </a:pPr>
            <a:r>
              <a:rPr lang="en" sz="2500"/>
              <a:t>- 1 - Battery (or 5V power supply)</a:t>
            </a:r>
            <a:endParaRPr sz="2500"/>
          </a:p>
          <a:p>
            <a:pPr indent="457200" lvl="0" marL="1885950" rtl="0" algn="l">
              <a:spcBef>
                <a:spcPts val="0"/>
              </a:spcBef>
              <a:spcAft>
                <a:spcPts val="0"/>
              </a:spcAft>
              <a:buNone/>
            </a:pPr>
            <a:r>
              <a:rPr lang="en" sz="2500"/>
              <a:t>- 1 - Breadboard</a:t>
            </a:r>
            <a:endParaRPr sz="2500"/>
          </a:p>
          <a:p>
            <a:pPr indent="457200" lvl="0" marL="1885950" rtl="0" algn="l">
              <a:spcBef>
                <a:spcPts val="0"/>
              </a:spcBef>
              <a:spcAft>
                <a:spcPts val="0"/>
              </a:spcAft>
              <a:buNone/>
            </a:pPr>
            <a:r>
              <a:rPr lang="en" sz="2500"/>
              <a:t>- 4 - jumper wires</a:t>
            </a:r>
            <a:endParaRPr sz="2500"/>
          </a:p>
          <a:p>
            <a:pPr indent="0" lvl="0" marL="0" rtl="0" algn="l">
              <a:lnSpc>
                <a:spcPct val="90000"/>
              </a:lnSpc>
              <a:spcBef>
                <a:spcPts val="0"/>
              </a:spcBef>
              <a:spcAft>
                <a:spcPts val="0"/>
              </a:spcAft>
              <a:buSzPts val="2100"/>
              <a:buNone/>
            </a:pPr>
            <a:r>
              <a:t/>
            </a:r>
            <a:endParaRPr sz="2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g39bcda7db66_0_60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651" name="Google Shape;651;g39bcda7db66_0_605" title="WhatsApp Image 2025-10-21 at 08.02.35.jpeg"/>
          <p:cNvPicPr preferRelativeResize="0"/>
          <p:nvPr/>
        </p:nvPicPr>
        <p:blipFill>
          <a:blip r:embed="rId3">
            <a:alphaModFix/>
          </a:blip>
          <a:stretch>
            <a:fillRect/>
          </a:stretch>
        </p:blipFill>
        <p:spPr>
          <a:xfrm>
            <a:off x="1143000" y="117438"/>
            <a:ext cx="6858000" cy="49086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g39bcda7db66_0_61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657" name="Google Shape;657;g39bcda7db66_0_610"/>
          <p:cNvPicPr preferRelativeResize="0"/>
          <p:nvPr/>
        </p:nvPicPr>
        <p:blipFill>
          <a:blip r:embed="rId3">
            <a:alphaModFix/>
          </a:blip>
          <a:stretch>
            <a:fillRect/>
          </a:stretch>
        </p:blipFill>
        <p:spPr>
          <a:xfrm>
            <a:off x="128600" y="17625"/>
            <a:ext cx="8631775" cy="4993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g39bcda7db66_0_61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663" name="Google Shape;663;g39bcda7db66_0_615"/>
          <p:cNvPicPr preferRelativeResize="0"/>
          <p:nvPr/>
        </p:nvPicPr>
        <p:blipFill>
          <a:blip r:embed="rId3">
            <a:alphaModFix/>
          </a:blip>
          <a:stretch>
            <a:fillRect/>
          </a:stretch>
        </p:blipFill>
        <p:spPr>
          <a:xfrm>
            <a:off x="0" y="0"/>
            <a:ext cx="8832099" cy="50109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g39bcda7db66_0_62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sp>
        <p:nvSpPr>
          <p:cNvPr id="669" name="Google Shape;669;g39bcda7db66_0_620"/>
          <p:cNvSpPr txBox="1"/>
          <p:nvPr>
            <p:ph type="title"/>
          </p:nvPr>
        </p:nvSpPr>
        <p:spPr>
          <a:xfrm>
            <a:off x="284175" y="457200"/>
            <a:ext cx="8278500" cy="4683000"/>
          </a:xfrm>
          <a:prstGeom prst="rect">
            <a:avLst/>
          </a:prstGeom>
          <a:noFill/>
          <a:ln>
            <a:noFill/>
          </a:ln>
        </p:spPr>
        <p:txBody>
          <a:bodyPr anchorCtr="0" anchor="b" bIns="0" lIns="91425" spcFirstLastPara="1" rIns="91425" wrap="square" tIns="91425">
            <a:noAutofit/>
          </a:bodyPr>
          <a:lstStyle/>
          <a:p>
            <a:pPr indent="0" lvl="0" marL="0" rtl="0" algn="l">
              <a:lnSpc>
                <a:spcPct val="90000"/>
              </a:lnSpc>
              <a:spcBef>
                <a:spcPts val="0"/>
              </a:spcBef>
              <a:spcAft>
                <a:spcPts val="0"/>
              </a:spcAft>
              <a:buNone/>
            </a:pPr>
            <a:r>
              <a:rPr lang="en" sz="2100"/>
              <a:t>Design and program a circuit using a joystick and two 9g servo motors — Servo1 and Servo2. When the system is inactive, both servos should stay at 90°. Pressing and moving the joystick should control the servos in real time as follows:</a:t>
            </a:r>
            <a:endParaRPr sz="2100"/>
          </a:p>
          <a:p>
            <a:pPr indent="0" lvl="0" marL="0" rtl="0" algn="l">
              <a:lnSpc>
                <a:spcPct val="90000"/>
              </a:lnSpc>
              <a:spcBef>
                <a:spcPts val="0"/>
              </a:spcBef>
              <a:spcAft>
                <a:spcPts val="0"/>
              </a:spcAft>
              <a:buNone/>
            </a:pPr>
            <a:r>
              <a:rPr lang="en" sz="2100"/>
              <a:t>X-axis movement:</a:t>
            </a:r>
            <a:endParaRPr sz="2100"/>
          </a:p>
          <a:p>
            <a:pPr indent="0" lvl="0" marL="0" rtl="0" algn="l">
              <a:lnSpc>
                <a:spcPct val="90000"/>
              </a:lnSpc>
              <a:spcBef>
                <a:spcPts val="0"/>
              </a:spcBef>
              <a:spcAft>
                <a:spcPts val="0"/>
              </a:spcAft>
              <a:buNone/>
            </a:pPr>
            <a:r>
              <a:rPr lang="en" sz="2100"/>
              <a:t>Joystick moved fully left → Servo1 rotates to 0°</a:t>
            </a:r>
            <a:endParaRPr sz="2100"/>
          </a:p>
          <a:p>
            <a:pPr indent="0" lvl="0" marL="0" rtl="0" algn="l">
              <a:lnSpc>
                <a:spcPct val="90000"/>
              </a:lnSpc>
              <a:spcBef>
                <a:spcPts val="0"/>
              </a:spcBef>
              <a:spcAft>
                <a:spcPts val="0"/>
              </a:spcAft>
              <a:buNone/>
            </a:pPr>
            <a:r>
              <a:rPr lang="en" sz="2100"/>
              <a:t>Joystick moved fully right → Servo1 rotates to 180°</a:t>
            </a:r>
            <a:endParaRPr sz="2100"/>
          </a:p>
          <a:p>
            <a:pPr indent="0" lvl="0" marL="0" rtl="0" algn="l">
              <a:lnSpc>
                <a:spcPct val="90000"/>
              </a:lnSpc>
              <a:spcBef>
                <a:spcPts val="0"/>
              </a:spcBef>
              <a:spcAft>
                <a:spcPts val="0"/>
              </a:spcAft>
              <a:buNone/>
            </a:pPr>
            <a:r>
              <a:rPr lang="en" sz="2100"/>
              <a:t>Y-axis movement:</a:t>
            </a:r>
            <a:endParaRPr sz="2100"/>
          </a:p>
          <a:p>
            <a:pPr indent="0" lvl="0" marL="0" rtl="0" algn="l">
              <a:lnSpc>
                <a:spcPct val="90000"/>
              </a:lnSpc>
              <a:spcBef>
                <a:spcPts val="0"/>
              </a:spcBef>
              <a:spcAft>
                <a:spcPts val="0"/>
              </a:spcAft>
              <a:buNone/>
            </a:pPr>
            <a:r>
              <a:rPr lang="en" sz="2100"/>
              <a:t>Joystick moved fully up → Servo2 rotates to 120°</a:t>
            </a:r>
            <a:endParaRPr sz="2100"/>
          </a:p>
          <a:p>
            <a:pPr indent="0" lvl="0" marL="0" rtl="0" algn="l">
              <a:lnSpc>
                <a:spcPct val="90000"/>
              </a:lnSpc>
              <a:spcBef>
                <a:spcPts val="0"/>
              </a:spcBef>
              <a:spcAft>
                <a:spcPts val="0"/>
              </a:spcAft>
              <a:buNone/>
            </a:pPr>
            <a:r>
              <a:rPr lang="en" sz="2100"/>
              <a:t>Joystick moved fully down → Servo2 rotates to 0°</a:t>
            </a:r>
            <a:endParaRPr sz="2100"/>
          </a:p>
          <a:p>
            <a:pPr indent="0" lvl="0" marL="0" rtl="0" algn="l">
              <a:lnSpc>
                <a:spcPct val="90000"/>
              </a:lnSpc>
              <a:spcBef>
                <a:spcPts val="0"/>
              </a:spcBef>
              <a:spcAft>
                <a:spcPts val="0"/>
              </a:spcAft>
              <a:buNone/>
            </a:pPr>
            <a:r>
              <a:rPr lang="en" sz="2100"/>
              <a:t>When the joystick is in neutral position (idle), both servos return to 90°.</a:t>
            </a:r>
            <a:endParaRPr sz="2100"/>
          </a:p>
          <a:p>
            <a:pPr indent="0" lvl="0" marL="0" rtl="0" algn="l">
              <a:lnSpc>
                <a:spcPct val="90000"/>
              </a:lnSpc>
              <a:spcBef>
                <a:spcPts val="0"/>
              </a:spcBef>
              <a:spcAft>
                <a:spcPts val="0"/>
              </a:spcAft>
              <a:buNone/>
            </a:pPr>
            <a:r>
              <a:t/>
            </a:r>
            <a:endParaRPr sz="2100"/>
          </a:p>
        </p:txBody>
      </p:sp>
      <p:sp>
        <p:nvSpPr>
          <p:cNvPr id="670" name="Google Shape;670;g39bcda7db66_0_620"/>
          <p:cNvSpPr/>
          <p:nvPr/>
        </p:nvSpPr>
        <p:spPr>
          <a:xfrm>
            <a:off x="501909" y="477292"/>
            <a:ext cx="706200" cy="602700"/>
          </a:xfrm>
          <a:prstGeom prst="ellipse">
            <a:avLst/>
          </a:prstGeom>
          <a:solidFill>
            <a:srgbClr val="FF0000"/>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
        <p:nvSpPr>
          <p:cNvPr id="671" name="Google Shape;671;g39bcda7db66_0_620"/>
          <p:cNvSpPr txBox="1"/>
          <p:nvPr>
            <p:ph type="title"/>
          </p:nvPr>
        </p:nvSpPr>
        <p:spPr>
          <a:xfrm>
            <a:off x="1398600" y="457200"/>
            <a:ext cx="5805300" cy="602700"/>
          </a:xfrm>
          <a:prstGeom prst="rect">
            <a:avLst/>
          </a:prstGeom>
          <a:noFill/>
          <a:ln>
            <a:noFill/>
          </a:ln>
        </p:spPr>
        <p:txBody>
          <a:bodyPr anchorCtr="0" anchor="b" bIns="0" lIns="91425" spcFirstLastPara="1" rIns="91425" wrap="square" tIns="91425">
            <a:noAutofit/>
          </a:bodyPr>
          <a:lstStyle/>
          <a:p>
            <a:pPr indent="0" lvl="0" marL="0" rtl="0" algn="l">
              <a:lnSpc>
                <a:spcPct val="90000"/>
              </a:lnSpc>
              <a:spcBef>
                <a:spcPts val="0"/>
              </a:spcBef>
              <a:spcAft>
                <a:spcPts val="0"/>
              </a:spcAft>
              <a:buSzPts val="4400"/>
              <a:buNone/>
            </a:pPr>
            <a:r>
              <a:rPr lang="en" sz="3600"/>
              <a:t>Task 0003</a:t>
            </a:r>
            <a:endParaRPr sz="3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39bcda7db66_0_62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677" name="Google Shape;677;g39bcda7db66_0_626"/>
          <p:cNvPicPr preferRelativeResize="0"/>
          <p:nvPr/>
        </p:nvPicPr>
        <p:blipFill>
          <a:blip r:embed="rId3">
            <a:alphaModFix/>
          </a:blip>
          <a:stretch>
            <a:fillRect/>
          </a:stretch>
        </p:blipFill>
        <p:spPr>
          <a:xfrm>
            <a:off x="2164850" y="776663"/>
            <a:ext cx="4814300" cy="3606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g39bcda7db66_0_63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683" name="Google Shape;683;g39bcda7db66_0_631"/>
          <p:cNvPicPr preferRelativeResize="0"/>
          <p:nvPr/>
        </p:nvPicPr>
        <p:blipFill>
          <a:blip r:embed="rId3">
            <a:alphaModFix/>
          </a:blip>
          <a:stretch>
            <a:fillRect/>
          </a:stretch>
        </p:blipFill>
        <p:spPr>
          <a:xfrm>
            <a:off x="2190750" y="1138238"/>
            <a:ext cx="4762500" cy="2867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g39bcda7db66_0_63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689" name="Google Shape;689;g39bcda7db66_0_636" title="WhatsApp Image 2025-10-21 at 08.29.11.jpeg"/>
          <p:cNvPicPr preferRelativeResize="0"/>
          <p:nvPr/>
        </p:nvPicPr>
        <p:blipFill>
          <a:blip r:embed="rId3">
            <a:alphaModFix/>
          </a:blip>
          <a:stretch>
            <a:fillRect/>
          </a:stretch>
        </p:blipFill>
        <p:spPr>
          <a:xfrm>
            <a:off x="1641788" y="152400"/>
            <a:ext cx="4596766" cy="48387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g39bcda7db66_0_64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695" name="Google Shape;695;g39bcda7db66_0_641"/>
          <p:cNvPicPr preferRelativeResize="0"/>
          <p:nvPr/>
        </p:nvPicPr>
        <p:blipFill>
          <a:blip r:embed="rId3">
            <a:alphaModFix/>
          </a:blip>
          <a:stretch>
            <a:fillRect/>
          </a:stretch>
        </p:blipFill>
        <p:spPr>
          <a:xfrm>
            <a:off x="886650" y="160350"/>
            <a:ext cx="7370683"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39bcda7db66_0_64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701" name="Google Shape;701;g39bcda7db66_0_646"/>
          <p:cNvPicPr preferRelativeResize="0"/>
          <p:nvPr/>
        </p:nvPicPr>
        <p:blipFill>
          <a:blip r:embed="rId3">
            <a:alphaModFix/>
          </a:blip>
          <a:stretch>
            <a:fillRect/>
          </a:stretch>
        </p:blipFill>
        <p:spPr>
          <a:xfrm>
            <a:off x="915150" y="1022263"/>
            <a:ext cx="7313700" cy="3114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g39bcda7db66_0_65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sp>
        <p:nvSpPr>
          <p:cNvPr id="707" name="Google Shape;707;g39bcda7db66_0_651"/>
          <p:cNvSpPr txBox="1"/>
          <p:nvPr>
            <p:ph type="title"/>
          </p:nvPr>
        </p:nvSpPr>
        <p:spPr>
          <a:xfrm>
            <a:off x="128600" y="147325"/>
            <a:ext cx="5805300" cy="848400"/>
          </a:xfrm>
          <a:prstGeom prst="rect">
            <a:avLst/>
          </a:prstGeom>
          <a:noFill/>
          <a:ln>
            <a:noFill/>
          </a:ln>
        </p:spPr>
        <p:txBody>
          <a:bodyPr anchorCtr="0" anchor="b" bIns="0" lIns="91425" spcFirstLastPara="1" rIns="91425" wrap="square" tIns="91425">
            <a:noAutofit/>
          </a:bodyPr>
          <a:lstStyle/>
          <a:p>
            <a:pPr indent="0" lvl="0" marL="0" rtl="0" algn="l">
              <a:lnSpc>
                <a:spcPct val="90000"/>
              </a:lnSpc>
              <a:spcBef>
                <a:spcPts val="0"/>
              </a:spcBef>
              <a:spcAft>
                <a:spcPts val="0"/>
              </a:spcAft>
              <a:buSzPts val="4400"/>
              <a:buNone/>
            </a:pPr>
            <a:r>
              <a:rPr lang="en" sz="3600"/>
              <a:t>7 segment display</a:t>
            </a:r>
            <a:endParaRPr sz="3600"/>
          </a:p>
        </p:txBody>
      </p:sp>
      <p:pic>
        <p:nvPicPr>
          <p:cNvPr id="708" name="Google Shape;708;g39bcda7db66_0_651"/>
          <p:cNvPicPr preferRelativeResize="0"/>
          <p:nvPr/>
        </p:nvPicPr>
        <p:blipFill>
          <a:blip r:embed="rId3">
            <a:alphaModFix/>
          </a:blip>
          <a:stretch>
            <a:fillRect/>
          </a:stretch>
        </p:blipFill>
        <p:spPr>
          <a:xfrm>
            <a:off x="4846475" y="1290650"/>
            <a:ext cx="2905300" cy="3899732"/>
          </a:xfrm>
          <a:prstGeom prst="rect">
            <a:avLst/>
          </a:prstGeom>
          <a:noFill/>
          <a:ln>
            <a:noFill/>
          </a:ln>
        </p:spPr>
      </p:pic>
      <p:pic>
        <p:nvPicPr>
          <p:cNvPr id="709" name="Google Shape;709;g39bcda7db66_0_651"/>
          <p:cNvPicPr preferRelativeResize="0"/>
          <p:nvPr/>
        </p:nvPicPr>
        <p:blipFill>
          <a:blip r:embed="rId4">
            <a:alphaModFix/>
          </a:blip>
          <a:stretch>
            <a:fillRect/>
          </a:stretch>
        </p:blipFill>
        <p:spPr>
          <a:xfrm>
            <a:off x="495825" y="1626400"/>
            <a:ext cx="3263725" cy="32282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39bcda7db66_0_121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1" name="Google Shape;541;g39bcda7db66_0_1218"/>
          <p:cNvSpPr txBox="1"/>
          <p:nvPr>
            <p:ph type="title"/>
          </p:nvPr>
        </p:nvSpPr>
        <p:spPr>
          <a:xfrm>
            <a:off x="284550" y="-68250"/>
            <a:ext cx="8859600" cy="1214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Basic circuit constructions</a:t>
            </a:r>
            <a:endParaRPr sz="3600"/>
          </a:p>
        </p:txBody>
      </p:sp>
      <p:pic>
        <p:nvPicPr>
          <p:cNvPr id="542" name="Google Shape;542;g39bcda7db66_0_1218"/>
          <p:cNvPicPr preferRelativeResize="0"/>
          <p:nvPr/>
        </p:nvPicPr>
        <p:blipFill>
          <a:blip r:embed="rId3">
            <a:alphaModFix/>
          </a:blip>
          <a:stretch>
            <a:fillRect/>
          </a:stretch>
        </p:blipFill>
        <p:spPr>
          <a:xfrm>
            <a:off x="111675" y="1265063"/>
            <a:ext cx="8920649" cy="3646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39bcda7db66_0_65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715" name="Google Shape;715;g39bcda7db66_0_658"/>
          <p:cNvPicPr preferRelativeResize="0"/>
          <p:nvPr/>
        </p:nvPicPr>
        <p:blipFill>
          <a:blip r:embed="rId3">
            <a:alphaModFix/>
          </a:blip>
          <a:stretch>
            <a:fillRect/>
          </a:stretch>
        </p:blipFill>
        <p:spPr>
          <a:xfrm>
            <a:off x="2042313" y="1334325"/>
            <a:ext cx="5059375" cy="3809182"/>
          </a:xfrm>
          <a:prstGeom prst="rect">
            <a:avLst/>
          </a:prstGeom>
          <a:noFill/>
          <a:ln>
            <a:noFill/>
          </a:ln>
        </p:spPr>
      </p:pic>
      <p:sp>
        <p:nvSpPr>
          <p:cNvPr id="716" name="Google Shape;716;g39bcda7db66_0_658"/>
          <p:cNvSpPr txBox="1"/>
          <p:nvPr>
            <p:ph type="title"/>
          </p:nvPr>
        </p:nvSpPr>
        <p:spPr>
          <a:xfrm>
            <a:off x="128600" y="147325"/>
            <a:ext cx="5805300" cy="848400"/>
          </a:xfrm>
          <a:prstGeom prst="rect">
            <a:avLst/>
          </a:prstGeom>
          <a:noFill/>
          <a:ln>
            <a:noFill/>
          </a:ln>
        </p:spPr>
        <p:txBody>
          <a:bodyPr anchorCtr="0" anchor="b" bIns="0" lIns="91425" spcFirstLastPara="1" rIns="91425" wrap="square" tIns="91425">
            <a:noAutofit/>
          </a:bodyPr>
          <a:lstStyle/>
          <a:p>
            <a:pPr indent="0" lvl="0" marL="0" rtl="0" algn="l">
              <a:lnSpc>
                <a:spcPct val="90000"/>
              </a:lnSpc>
              <a:spcBef>
                <a:spcPts val="0"/>
              </a:spcBef>
              <a:spcAft>
                <a:spcPts val="0"/>
              </a:spcAft>
              <a:buSzPts val="4400"/>
              <a:buNone/>
            </a:pPr>
            <a:r>
              <a:rPr lang="en" sz="3600"/>
              <a:t>7 segment display</a:t>
            </a:r>
            <a:endParaRPr sz="3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g39bcda7db66_0_66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722" name="Google Shape;722;g39bcda7db66_0_664"/>
          <p:cNvPicPr preferRelativeResize="0"/>
          <p:nvPr/>
        </p:nvPicPr>
        <p:blipFill>
          <a:blip r:embed="rId3">
            <a:alphaModFix/>
          </a:blip>
          <a:stretch>
            <a:fillRect/>
          </a:stretch>
        </p:blipFill>
        <p:spPr>
          <a:xfrm>
            <a:off x="1217625" y="1305100"/>
            <a:ext cx="6534150" cy="3438525"/>
          </a:xfrm>
          <a:prstGeom prst="rect">
            <a:avLst/>
          </a:prstGeom>
          <a:noFill/>
          <a:ln>
            <a:noFill/>
          </a:ln>
        </p:spPr>
      </p:pic>
      <p:sp>
        <p:nvSpPr>
          <p:cNvPr id="723" name="Google Shape;723;g39bcda7db66_0_664"/>
          <p:cNvSpPr txBox="1"/>
          <p:nvPr>
            <p:ph type="title"/>
          </p:nvPr>
        </p:nvSpPr>
        <p:spPr>
          <a:xfrm>
            <a:off x="128600" y="147325"/>
            <a:ext cx="5805300" cy="848400"/>
          </a:xfrm>
          <a:prstGeom prst="rect">
            <a:avLst/>
          </a:prstGeom>
          <a:noFill/>
          <a:ln>
            <a:noFill/>
          </a:ln>
        </p:spPr>
        <p:txBody>
          <a:bodyPr anchorCtr="0" anchor="b" bIns="0" lIns="91425" spcFirstLastPara="1" rIns="91425" wrap="square" tIns="91425">
            <a:noAutofit/>
          </a:bodyPr>
          <a:lstStyle/>
          <a:p>
            <a:pPr indent="0" lvl="0" marL="0" rtl="0" algn="l">
              <a:lnSpc>
                <a:spcPct val="90000"/>
              </a:lnSpc>
              <a:spcBef>
                <a:spcPts val="0"/>
              </a:spcBef>
              <a:spcAft>
                <a:spcPts val="0"/>
              </a:spcAft>
              <a:buSzPts val="4400"/>
              <a:buNone/>
            </a:pPr>
            <a:r>
              <a:rPr lang="en" sz="3600"/>
              <a:t>7 segment display</a:t>
            </a:r>
            <a:endParaRPr sz="3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39bcda7db66_0_67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729" name="Google Shape;729;g39bcda7db66_0_670"/>
          <p:cNvPicPr preferRelativeResize="0"/>
          <p:nvPr/>
        </p:nvPicPr>
        <p:blipFill>
          <a:blip r:embed="rId3">
            <a:alphaModFix/>
          </a:blip>
          <a:stretch>
            <a:fillRect/>
          </a:stretch>
        </p:blipFill>
        <p:spPr>
          <a:xfrm>
            <a:off x="760425" y="-12"/>
            <a:ext cx="7623175" cy="4991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g39bcda7db66_0_67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graphicFrame>
        <p:nvGraphicFramePr>
          <p:cNvPr id="735" name="Google Shape;735;g39bcda7db66_0_675"/>
          <p:cNvGraphicFramePr/>
          <p:nvPr/>
        </p:nvGraphicFramePr>
        <p:xfrm>
          <a:off x="152400" y="152400"/>
          <a:ext cx="3000000" cy="3000000"/>
        </p:xfrm>
        <a:graphic>
          <a:graphicData uri="http://schemas.openxmlformats.org/drawingml/2006/table">
            <a:tbl>
              <a:tblPr>
                <a:noFill/>
                <a:tableStyleId>{5F1FD24E-1610-493E-9386-BADA74C0CC65}</a:tableStyleId>
              </a:tblPr>
              <a:tblGrid>
                <a:gridCol w="2010225"/>
                <a:gridCol w="2216725"/>
              </a:tblGrid>
              <a:tr h="668950">
                <a:tc>
                  <a:txBody>
                    <a:bodyPr/>
                    <a:lstStyle/>
                    <a:p>
                      <a:pPr indent="0" lvl="0" marL="0" rtl="0" algn="ctr">
                        <a:lnSpc>
                          <a:spcPct val="115000"/>
                        </a:lnSpc>
                        <a:spcBef>
                          <a:spcPts val="0"/>
                        </a:spcBef>
                        <a:spcAft>
                          <a:spcPts val="0"/>
                        </a:spcAft>
                        <a:buNone/>
                      </a:pPr>
                      <a:r>
                        <a:rPr b="1" lang="en" sz="2200"/>
                        <a:t>Segment</a:t>
                      </a:r>
                      <a:endParaRPr b="1" sz="2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200"/>
                        <a:t>Arduino Pin</a:t>
                      </a:r>
                      <a:endParaRPr b="1" sz="2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65550">
                <a:tc>
                  <a:txBody>
                    <a:bodyPr/>
                    <a:lstStyle/>
                    <a:p>
                      <a:pPr indent="0" lvl="0" marL="0" rtl="0" algn="ctr">
                        <a:spcBef>
                          <a:spcPts val="0"/>
                        </a:spcBef>
                        <a:spcAft>
                          <a:spcPts val="0"/>
                        </a:spcAft>
                        <a:buNone/>
                      </a:pPr>
                      <a:r>
                        <a:rPr lang="en" sz="2500"/>
                        <a:t>a</a:t>
                      </a:r>
                      <a:endParaRPr sz="25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2500"/>
                        <a:t>2</a:t>
                      </a:r>
                      <a:endParaRPr sz="25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65550">
                <a:tc>
                  <a:txBody>
                    <a:bodyPr/>
                    <a:lstStyle/>
                    <a:p>
                      <a:pPr indent="0" lvl="0" marL="0" rtl="0" algn="ctr">
                        <a:spcBef>
                          <a:spcPts val="0"/>
                        </a:spcBef>
                        <a:spcAft>
                          <a:spcPts val="0"/>
                        </a:spcAft>
                        <a:buNone/>
                      </a:pPr>
                      <a:r>
                        <a:rPr lang="en" sz="2500"/>
                        <a:t>b</a:t>
                      </a:r>
                      <a:endParaRPr sz="25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2500"/>
                        <a:t>3</a:t>
                      </a:r>
                      <a:endParaRPr sz="25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65550">
                <a:tc>
                  <a:txBody>
                    <a:bodyPr/>
                    <a:lstStyle/>
                    <a:p>
                      <a:pPr indent="0" lvl="0" marL="0" rtl="0" algn="ctr">
                        <a:spcBef>
                          <a:spcPts val="0"/>
                        </a:spcBef>
                        <a:spcAft>
                          <a:spcPts val="0"/>
                        </a:spcAft>
                        <a:buNone/>
                      </a:pPr>
                      <a:r>
                        <a:rPr lang="en" sz="2500"/>
                        <a:t>c</a:t>
                      </a:r>
                      <a:endParaRPr sz="25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2500"/>
                        <a:t>4</a:t>
                      </a:r>
                      <a:endParaRPr sz="25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65550">
                <a:tc>
                  <a:txBody>
                    <a:bodyPr/>
                    <a:lstStyle/>
                    <a:p>
                      <a:pPr indent="0" lvl="0" marL="0" rtl="0" algn="ctr">
                        <a:spcBef>
                          <a:spcPts val="0"/>
                        </a:spcBef>
                        <a:spcAft>
                          <a:spcPts val="0"/>
                        </a:spcAft>
                        <a:buNone/>
                      </a:pPr>
                      <a:r>
                        <a:rPr lang="en" sz="2500"/>
                        <a:t>d</a:t>
                      </a:r>
                      <a:endParaRPr sz="25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2500"/>
                        <a:t>5</a:t>
                      </a:r>
                      <a:endParaRPr sz="25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65550">
                <a:tc>
                  <a:txBody>
                    <a:bodyPr/>
                    <a:lstStyle/>
                    <a:p>
                      <a:pPr indent="0" lvl="0" marL="0" rtl="0" algn="ctr">
                        <a:spcBef>
                          <a:spcPts val="0"/>
                        </a:spcBef>
                        <a:spcAft>
                          <a:spcPts val="0"/>
                        </a:spcAft>
                        <a:buNone/>
                      </a:pPr>
                      <a:r>
                        <a:rPr lang="en" sz="2500"/>
                        <a:t>e</a:t>
                      </a:r>
                      <a:endParaRPr sz="25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2500"/>
                        <a:t>6</a:t>
                      </a:r>
                      <a:endParaRPr sz="25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65550">
                <a:tc>
                  <a:txBody>
                    <a:bodyPr/>
                    <a:lstStyle/>
                    <a:p>
                      <a:pPr indent="0" lvl="0" marL="0" rtl="0" algn="ctr">
                        <a:spcBef>
                          <a:spcPts val="0"/>
                        </a:spcBef>
                        <a:spcAft>
                          <a:spcPts val="0"/>
                        </a:spcAft>
                        <a:buNone/>
                      </a:pPr>
                      <a:r>
                        <a:rPr lang="en" sz="2500"/>
                        <a:t>f</a:t>
                      </a:r>
                      <a:endParaRPr sz="25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2500"/>
                        <a:t>7</a:t>
                      </a:r>
                      <a:endParaRPr sz="25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65550">
                <a:tc>
                  <a:txBody>
                    <a:bodyPr/>
                    <a:lstStyle/>
                    <a:p>
                      <a:pPr indent="0" lvl="0" marL="0" rtl="0" algn="ctr">
                        <a:spcBef>
                          <a:spcPts val="0"/>
                        </a:spcBef>
                        <a:spcAft>
                          <a:spcPts val="0"/>
                        </a:spcAft>
                        <a:buNone/>
                      </a:pPr>
                      <a:r>
                        <a:rPr lang="en" sz="2500"/>
                        <a:t>g</a:t>
                      </a:r>
                      <a:endParaRPr sz="25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2500"/>
                        <a:t>8</a:t>
                      </a:r>
                      <a:endParaRPr sz="25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pic>
        <p:nvPicPr>
          <p:cNvPr id="736" name="Google Shape;736;g39bcda7db66_0_675"/>
          <p:cNvPicPr preferRelativeResize="0"/>
          <p:nvPr/>
        </p:nvPicPr>
        <p:blipFill>
          <a:blip r:embed="rId3">
            <a:alphaModFix/>
          </a:blip>
          <a:stretch>
            <a:fillRect/>
          </a:stretch>
        </p:blipFill>
        <p:spPr>
          <a:xfrm>
            <a:off x="4940375" y="510488"/>
            <a:ext cx="2905300" cy="389973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g39bcda7db66_0_68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742" name="Google Shape;742;g39bcda7db66_0_681"/>
          <p:cNvPicPr preferRelativeResize="0"/>
          <p:nvPr/>
        </p:nvPicPr>
        <p:blipFill>
          <a:blip r:embed="rId3">
            <a:alphaModFix/>
          </a:blip>
          <a:stretch>
            <a:fillRect/>
          </a:stretch>
        </p:blipFill>
        <p:spPr>
          <a:xfrm>
            <a:off x="402188" y="0"/>
            <a:ext cx="8339625"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g39bcda7db66_0_68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748" name="Google Shape;748;g39bcda7db66_0_686"/>
          <p:cNvPicPr preferRelativeResize="0"/>
          <p:nvPr/>
        </p:nvPicPr>
        <p:blipFill>
          <a:blip r:embed="rId3">
            <a:alphaModFix/>
          </a:blip>
          <a:stretch>
            <a:fillRect/>
          </a:stretch>
        </p:blipFill>
        <p:spPr>
          <a:xfrm>
            <a:off x="625063" y="3138"/>
            <a:ext cx="7893875" cy="51372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39bcda7db66_0_69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754" name="Google Shape;754;g39bcda7db66_0_691"/>
          <p:cNvPicPr preferRelativeResize="0"/>
          <p:nvPr/>
        </p:nvPicPr>
        <p:blipFill>
          <a:blip r:embed="rId3">
            <a:alphaModFix/>
          </a:blip>
          <a:stretch>
            <a:fillRect/>
          </a:stretch>
        </p:blipFill>
        <p:spPr>
          <a:xfrm>
            <a:off x="691488" y="809775"/>
            <a:ext cx="7463324" cy="3255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39bcda7db66_0_52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548" name="Google Shape;548;g39bcda7db66_0_520"/>
          <p:cNvPicPr preferRelativeResize="0"/>
          <p:nvPr/>
        </p:nvPicPr>
        <p:blipFill>
          <a:blip r:embed="rId3">
            <a:alphaModFix/>
          </a:blip>
          <a:stretch>
            <a:fillRect/>
          </a:stretch>
        </p:blipFill>
        <p:spPr>
          <a:xfrm>
            <a:off x="1696888" y="562863"/>
            <a:ext cx="5750225" cy="4017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39bcda7db66_0_52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sp>
        <p:nvSpPr>
          <p:cNvPr id="554" name="Google Shape;554;g39bcda7db66_0_525"/>
          <p:cNvSpPr txBox="1"/>
          <p:nvPr>
            <p:ph type="title"/>
          </p:nvPr>
        </p:nvSpPr>
        <p:spPr>
          <a:xfrm>
            <a:off x="128600" y="147325"/>
            <a:ext cx="5805300" cy="848400"/>
          </a:xfrm>
          <a:prstGeom prst="rect">
            <a:avLst/>
          </a:prstGeom>
          <a:noFill/>
          <a:ln>
            <a:noFill/>
          </a:ln>
        </p:spPr>
        <p:txBody>
          <a:bodyPr anchorCtr="0" anchor="b" bIns="0" lIns="91425" spcFirstLastPara="1" rIns="91425" wrap="square" tIns="91425">
            <a:noAutofit/>
          </a:bodyPr>
          <a:lstStyle/>
          <a:p>
            <a:pPr indent="0" lvl="0" marL="0" rtl="0" algn="l">
              <a:lnSpc>
                <a:spcPct val="90000"/>
              </a:lnSpc>
              <a:spcBef>
                <a:spcPts val="0"/>
              </a:spcBef>
              <a:spcAft>
                <a:spcPts val="0"/>
              </a:spcAft>
              <a:buSzPts val="4400"/>
              <a:buNone/>
            </a:pPr>
            <a:r>
              <a:rPr lang="en" sz="3600"/>
              <a:t>Purpose</a:t>
            </a:r>
            <a:endParaRPr sz="3600"/>
          </a:p>
        </p:txBody>
      </p:sp>
      <p:sp>
        <p:nvSpPr>
          <p:cNvPr id="555" name="Google Shape;555;g39bcda7db66_0_525"/>
          <p:cNvSpPr txBox="1"/>
          <p:nvPr>
            <p:ph type="title"/>
          </p:nvPr>
        </p:nvSpPr>
        <p:spPr>
          <a:xfrm>
            <a:off x="284175" y="995725"/>
            <a:ext cx="8278500" cy="1405200"/>
          </a:xfrm>
          <a:prstGeom prst="rect">
            <a:avLst/>
          </a:prstGeom>
          <a:noFill/>
          <a:ln>
            <a:noFill/>
          </a:ln>
        </p:spPr>
        <p:txBody>
          <a:bodyPr anchorCtr="0" anchor="b" bIns="0" lIns="91425" spcFirstLastPara="1" rIns="91425" wrap="square" tIns="91425">
            <a:noAutofit/>
          </a:bodyPr>
          <a:lstStyle/>
          <a:p>
            <a:pPr indent="0" lvl="0" marL="0" rtl="0" algn="l">
              <a:lnSpc>
                <a:spcPct val="90000"/>
              </a:lnSpc>
              <a:spcBef>
                <a:spcPts val="0"/>
              </a:spcBef>
              <a:spcAft>
                <a:spcPts val="0"/>
              </a:spcAft>
              <a:buSzPts val="4400"/>
              <a:buNone/>
            </a:pPr>
            <a:r>
              <a:rPr lang="en" sz="2500"/>
              <a:t>Code gives purpose to a simple circuit, allowing it to act automatically instead of relying on manual input.</a:t>
            </a:r>
            <a:endParaRPr sz="2500"/>
          </a:p>
        </p:txBody>
      </p:sp>
      <p:pic>
        <p:nvPicPr>
          <p:cNvPr id="556" name="Google Shape;556;g39bcda7db66_0_525"/>
          <p:cNvPicPr preferRelativeResize="0"/>
          <p:nvPr/>
        </p:nvPicPr>
        <p:blipFill>
          <a:blip r:embed="rId3">
            <a:alphaModFix/>
          </a:blip>
          <a:stretch>
            <a:fillRect/>
          </a:stretch>
        </p:blipFill>
        <p:spPr>
          <a:xfrm>
            <a:off x="2267550" y="2400925"/>
            <a:ext cx="4214225" cy="2663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39bcda7db66_0_53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562" name="Google Shape;562;g39bcda7db66_0_532"/>
          <p:cNvPicPr preferRelativeResize="0"/>
          <p:nvPr/>
        </p:nvPicPr>
        <p:blipFill>
          <a:blip r:embed="rId3">
            <a:alphaModFix/>
          </a:blip>
          <a:stretch>
            <a:fillRect/>
          </a:stretch>
        </p:blipFill>
        <p:spPr>
          <a:xfrm>
            <a:off x="589675" y="7950"/>
            <a:ext cx="7009024"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39bcda7db66_0_53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sp>
        <p:nvSpPr>
          <p:cNvPr id="568" name="Google Shape;568;g39bcda7db66_0_537"/>
          <p:cNvSpPr txBox="1"/>
          <p:nvPr>
            <p:ph type="title"/>
          </p:nvPr>
        </p:nvSpPr>
        <p:spPr>
          <a:xfrm>
            <a:off x="196050" y="185400"/>
            <a:ext cx="8278500" cy="543600"/>
          </a:xfrm>
          <a:prstGeom prst="rect">
            <a:avLst/>
          </a:prstGeom>
          <a:noFill/>
          <a:ln>
            <a:noFill/>
          </a:ln>
        </p:spPr>
        <p:txBody>
          <a:bodyPr anchorCtr="0" anchor="b" bIns="0" lIns="91425" spcFirstLastPara="1" rIns="91425" wrap="square" tIns="91425">
            <a:noAutofit/>
          </a:bodyPr>
          <a:lstStyle/>
          <a:p>
            <a:pPr indent="0" lvl="0" marL="0" rtl="0" algn="l">
              <a:lnSpc>
                <a:spcPct val="90000"/>
              </a:lnSpc>
              <a:spcBef>
                <a:spcPts val="0"/>
              </a:spcBef>
              <a:spcAft>
                <a:spcPts val="0"/>
              </a:spcAft>
              <a:buSzPts val="4400"/>
              <a:buNone/>
            </a:pPr>
            <a:r>
              <a:rPr lang="en" sz="3600"/>
              <a:t>Enhancing functionality with code</a:t>
            </a:r>
            <a:endParaRPr sz="3600"/>
          </a:p>
        </p:txBody>
      </p:sp>
      <p:pic>
        <p:nvPicPr>
          <p:cNvPr id="569" name="Google Shape;569;g39bcda7db66_0_537"/>
          <p:cNvPicPr preferRelativeResize="0"/>
          <p:nvPr/>
        </p:nvPicPr>
        <p:blipFill>
          <a:blip r:embed="rId3">
            <a:alphaModFix/>
          </a:blip>
          <a:stretch>
            <a:fillRect/>
          </a:stretch>
        </p:blipFill>
        <p:spPr>
          <a:xfrm>
            <a:off x="152400" y="881400"/>
            <a:ext cx="8839200" cy="35356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39bcda7db66_0_54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575" name="Google Shape;575;g39bcda7db66_0_543"/>
          <p:cNvPicPr preferRelativeResize="0"/>
          <p:nvPr/>
        </p:nvPicPr>
        <p:blipFill>
          <a:blip r:embed="rId3">
            <a:alphaModFix/>
          </a:blip>
          <a:stretch>
            <a:fillRect/>
          </a:stretch>
        </p:blipFill>
        <p:spPr>
          <a:xfrm>
            <a:off x="0" y="120000"/>
            <a:ext cx="9144000" cy="49193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g39bcda7db66_0_54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pic>
        <p:nvPicPr>
          <p:cNvPr id="581" name="Google Shape;581;g39bcda7db66_0_548"/>
          <p:cNvPicPr preferRelativeResize="0"/>
          <p:nvPr/>
        </p:nvPicPr>
        <p:blipFill>
          <a:blip r:embed="rId3">
            <a:alphaModFix/>
          </a:blip>
          <a:stretch>
            <a:fillRect/>
          </a:stretch>
        </p:blipFill>
        <p:spPr>
          <a:xfrm>
            <a:off x="479975" y="0"/>
            <a:ext cx="818405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plate - Blocks">
  <a:themeElements>
    <a:clrScheme name="Simple Light">
      <a:dk1>
        <a:srgbClr val="FDFDFC"/>
      </a:dk1>
      <a:lt1>
        <a:srgbClr val="541301"/>
      </a:lt1>
      <a:dk2>
        <a:srgbClr val="DCDBD1"/>
      </a:dk2>
      <a:lt2>
        <a:srgbClr val="E5765B"/>
      </a:lt2>
      <a:accent1>
        <a:srgbClr val="D6FFD7"/>
      </a:accent1>
      <a:accent2>
        <a:srgbClr val="EBFFEC"/>
      </a:accent2>
      <a:accent3>
        <a:srgbClr val="A9B0FE"/>
      </a:accent3>
      <a:accent4>
        <a:srgbClr val="D5D7FF"/>
      </a:accent4>
      <a:accent5>
        <a:srgbClr val="F4BBAD"/>
      </a:accent5>
      <a:accent6>
        <a:srgbClr val="1B1311"/>
      </a:accent6>
      <a:hlink>
        <a:srgbClr val="A9B0F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